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5" r:id="rId6"/>
    <p:sldId id="266" r:id="rId7"/>
    <p:sldId id="261" r:id="rId8"/>
    <p:sldId id="268" r:id="rId9"/>
    <p:sldId id="267" r:id="rId10"/>
    <p:sldId id="263" r:id="rId11"/>
    <p:sldId id="264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2413"/>
    <a:srgbClr val="E0CC0C"/>
    <a:srgbClr val="5A6E77"/>
    <a:srgbClr val="961D82"/>
    <a:srgbClr val="E30C1D"/>
    <a:srgbClr val="11B795"/>
    <a:srgbClr val="0185BB"/>
    <a:srgbClr val="BEA064"/>
    <a:srgbClr val="9A1D85"/>
    <a:srgbClr val="00A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7B2068-E1F4-4E5C-877E-327DD41C7028}" v="1625" dt="2022-10-05T10:26:46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thrine Duedahl-Olesen" userId="0f4ad920445e6980" providerId="LiveId" clId="{DC7B2068-E1F4-4E5C-877E-327DD41C7028}"/>
    <pc:docChg chg="undo custSel addSld delSld modSld sldOrd modMainMaster">
      <pc:chgData name="Cathrine Duedahl-Olesen" userId="0f4ad920445e6980" providerId="LiveId" clId="{DC7B2068-E1F4-4E5C-877E-327DD41C7028}" dt="2022-10-05T10:36:41.659" v="2989" actId="1076"/>
      <pc:docMkLst>
        <pc:docMk/>
      </pc:docMkLst>
      <pc:sldChg chg="addSp delSp modSp mod setBg">
        <pc:chgData name="Cathrine Duedahl-Olesen" userId="0f4ad920445e6980" providerId="LiveId" clId="{DC7B2068-E1F4-4E5C-877E-327DD41C7028}" dt="2022-09-14T08:37:26.856" v="1040" actId="478"/>
        <pc:sldMkLst>
          <pc:docMk/>
          <pc:sldMk cId="431311570" sldId="256"/>
        </pc:sldMkLst>
        <pc:spChg chg="mod">
          <ac:chgData name="Cathrine Duedahl-Olesen" userId="0f4ad920445e6980" providerId="LiveId" clId="{DC7B2068-E1F4-4E5C-877E-327DD41C7028}" dt="2022-09-14T08:37:20.331" v="1039" actId="1035"/>
          <ac:spMkLst>
            <pc:docMk/>
            <pc:sldMk cId="431311570" sldId="256"/>
            <ac:spMk id="45" creationId="{FAA02CC3-CCB9-C3AB-63F0-D71D0F875E2C}"/>
          </ac:spMkLst>
        </pc:spChg>
        <pc:spChg chg="mod">
          <ac:chgData name="Cathrine Duedahl-Olesen" userId="0f4ad920445e6980" providerId="LiveId" clId="{DC7B2068-E1F4-4E5C-877E-327DD41C7028}" dt="2022-09-14T08:36:14.410" v="1029" actId="1076"/>
          <ac:spMkLst>
            <pc:docMk/>
            <pc:sldMk cId="431311570" sldId="256"/>
            <ac:spMk id="69" creationId="{78D079CE-A541-4A70-57D7-595F0CE41B74}"/>
          </ac:spMkLst>
        </pc:spChg>
        <pc:picChg chg="add del mod">
          <ac:chgData name="Cathrine Duedahl-Olesen" userId="0f4ad920445e6980" providerId="LiveId" clId="{DC7B2068-E1F4-4E5C-877E-327DD41C7028}" dt="2022-09-14T08:35:47.523" v="1025"/>
          <ac:picMkLst>
            <pc:docMk/>
            <pc:sldMk cId="431311570" sldId="256"/>
            <ac:picMk id="2" creationId="{1E043EC3-D543-C428-875E-268C7B817FA8}"/>
          </ac:picMkLst>
        </pc:picChg>
        <pc:picChg chg="add del mod">
          <ac:chgData name="Cathrine Duedahl-Olesen" userId="0f4ad920445e6980" providerId="LiveId" clId="{DC7B2068-E1F4-4E5C-877E-327DD41C7028}" dt="2022-09-13T08:27:24.376" v="293" actId="478"/>
          <ac:picMkLst>
            <pc:docMk/>
            <pc:sldMk cId="431311570" sldId="256"/>
            <ac:picMk id="2" creationId="{9EB95B74-1D1A-E4AD-FAFC-237598594844}"/>
          </ac:picMkLst>
        </pc:picChg>
        <pc:picChg chg="add del mod">
          <ac:chgData name="Cathrine Duedahl-Olesen" userId="0f4ad920445e6980" providerId="LiveId" clId="{DC7B2068-E1F4-4E5C-877E-327DD41C7028}" dt="2022-09-14T08:37:26.856" v="1040" actId="478"/>
          <ac:picMkLst>
            <pc:docMk/>
            <pc:sldMk cId="431311570" sldId="256"/>
            <ac:picMk id="3" creationId="{BD1E9A0F-2D04-8975-5F06-B144B23FA52C}"/>
          </ac:picMkLst>
        </pc:picChg>
        <pc:picChg chg="mod">
          <ac:chgData name="Cathrine Duedahl-Olesen" userId="0f4ad920445e6980" providerId="LiveId" clId="{DC7B2068-E1F4-4E5C-877E-327DD41C7028}" dt="2022-09-14T06:44:57.457" v="468" actId="1076"/>
          <ac:picMkLst>
            <pc:docMk/>
            <pc:sldMk cId="431311570" sldId="256"/>
            <ac:picMk id="1040" creationId="{2DD4BF01-EF19-6B37-D83A-6D0FEC6F09BB}"/>
          </ac:picMkLst>
        </pc:picChg>
      </pc:sldChg>
      <pc:sldChg chg="addSp delSp modSp mod">
        <pc:chgData name="Cathrine Duedahl-Olesen" userId="0f4ad920445e6980" providerId="LiveId" clId="{DC7B2068-E1F4-4E5C-877E-327DD41C7028}" dt="2022-09-15T13:08:34.044" v="1862" actId="14100"/>
        <pc:sldMkLst>
          <pc:docMk/>
          <pc:sldMk cId="3262991845" sldId="258"/>
        </pc:sldMkLst>
        <pc:spChg chg="del">
          <ac:chgData name="Cathrine Duedahl-Olesen" userId="0f4ad920445e6980" providerId="LiveId" clId="{DC7B2068-E1F4-4E5C-877E-327DD41C7028}" dt="2022-09-13T07:15:04.862" v="151" actId="478"/>
          <ac:spMkLst>
            <pc:docMk/>
            <pc:sldMk cId="3262991845" sldId="258"/>
            <ac:spMk id="2" creationId="{2F444BB8-974F-2FFB-3891-72E2CA48B3CE}"/>
          </ac:spMkLst>
        </pc:spChg>
        <pc:spChg chg="add del mod">
          <ac:chgData name="Cathrine Duedahl-Olesen" userId="0f4ad920445e6980" providerId="LiveId" clId="{DC7B2068-E1F4-4E5C-877E-327DD41C7028}" dt="2022-09-14T08:37:16.191" v="1036"/>
          <ac:spMkLst>
            <pc:docMk/>
            <pc:sldMk cId="3262991845" sldId="258"/>
            <ac:spMk id="2" creationId="{BADA18FC-3EA7-F38E-7067-260A8A2307C7}"/>
          </ac:spMkLst>
        </pc:spChg>
        <pc:spChg chg="add del mod">
          <ac:chgData name="Cathrine Duedahl-Olesen" userId="0f4ad920445e6980" providerId="LiveId" clId="{DC7B2068-E1F4-4E5C-877E-327DD41C7028}" dt="2022-09-14T08:29:19.260" v="1019" actId="478"/>
          <ac:spMkLst>
            <pc:docMk/>
            <pc:sldMk cId="3262991845" sldId="258"/>
            <ac:spMk id="2" creationId="{D559C994-63B5-CE25-8ABB-B4DAEC0688C3}"/>
          </ac:spMkLst>
        </pc:spChg>
        <pc:spChg chg="add del mod">
          <ac:chgData name="Cathrine Duedahl-Olesen" userId="0f4ad920445e6980" providerId="LiveId" clId="{DC7B2068-E1F4-4E5C-877E-327DD41C7028}" dt="2022-09-14T08:28:36.361" v="1017" actId="478"/>
          <ac:spMkLst>
            <pc:docMk/>
            <pc:sldMk cId="3262991845" sldId="258"/>
            <ac:spMk id="13" creationId="{E2A5D2ED-D90A-3A08-2019-09BC247ED20D}"/>
          </ac:spMkLst>
        </pc:spChg>
        <pc:spChg chg="add del mod">
          <ac:chgData name="Cathrine Duedahl-Olesen" userId="0f4ad920445e6980" providerId="LiveId" clId="{DC7B2068-E1F4-4E5C-877E-327DD41C7028}" dt="2022-09-14T08:29:30.982" v="1021" actId="478"/>
          <ac:spMkLst>
            <pc:docMk/>
            <pc:sldMk cId="3262991845" sldId="258"/>
            <ac:spMk id="14" creationId="{C59C2071-E052-1706-3600-C06C66FF5EDD}"/>
          </ac:spMkLst>
        </pc:spChg>
        <pc:spChg chg="del mod">
          <ac:chgData name="Cathrine Duedahl-Olesen" userId="0f4ad920445e6980" providerId="LiveId" clId="{DC7B2068-E1F4-4E5C-877E-327DD41C7028}" dt="2022-09-13T08:46:51.853" v="315" actId="478"/>
          <ac:spMkLst>
            <pc:docMk/>
            <pc:sldMk cId="3262991845" sldId="258"/>
            <ac:spMk id="39" creationId="{29C78A60-6333-CEEC-E6CE-C677C85FD8CE}"/>
          </ac:spMkLst>
        </pc:spChg>
        <pc:spChg chg="del mod">
          <ac:chgData name="Cathrine Duedahl-Olesen" userId="0f4ad920445e6980" providerId="LiveId" clId="{DC7B2068-E1F4-4E5C-877E-327DD41C7028}" dt="2022-09-13T08:46:34.412" v="312" actId="478"/>
          <ac:spMkLst>
            <pc:docMk/>
            <pc:sldMk cId="3262991845" sldId="258"/>
            <ac:spMk id="42" creationId="{ACCEFFC4-E204-ADC5-C152-2F92754A061C}"/>
          </ac:spMkLst>
        </pc:spChg>
        <pc:spChg chg="del mod">
          <ac:chgData name="Cathrine Duedahl-Olesen" userId="0f4ad920445e6980" providerId="LiveId" clId="{DC7B2068-E1F4-4E5C-877E-327DD41C7028}" dt="2022-09-13T08:45:01.982" v="303" actId="478"/>
          <ac:spMkLst>
            <pc:docMk/>
            <pc:sldMk cId="3262991845" sldId="258"/>
            <ac:spMk id="45" creationId="{FAA02CC3-CCB9-C3AB-63F0-D71D0F875E2C}"/>
          </ac:spMkLst>
        </pc:spChg>
        <pc:spChg chg="del mod">
          <ac:chgData name="Cathrine Duedahl-Olesen" userId="0f4ad920445e6980" providerId="LiveId" clId="{DC7B2068-E1F4-4E5C-877E-327DD41C7028}" dt="2022-09-13T08:45:58.646" v="309" actId="478"/>
          <ac:spMkLst>
            <pc:docMk/>
            <pc:sldMk cId="3262991845" sldId="258"/>
            <ac:spMk id="49" creationId="{BE0DA540-BE5E-F9C9-040B-89BBC89A1116}"/>
          </ac:spMkLst>
        </pc:spChg>
        <pc:picChg chg="add del mod">
          <ac:chgData name="Cathrine Duedahl-Olesen" userId="0f4ad920445e6980" providerId="LiveId" clId="{DC7B2068-E1F4-4E5C-877E-327DD41C7028}" dt="2022-09-14T06:45:21.773" v="469" actId="478"/>
          <ac:picMkLst>
            <pc:docMk/>
            <pc:sldMk cId="3262991845" sldId="258"/>
            <ac:picMk id="2" creationId="{D4998649-44DD-EDB3-A059-091A90510875}"/>
          </ac:picMkLst>
        </pc:picChg>
        <pc:picChg chg="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3" creationId="{AC3C0BD0-46F9-B5A4-1F75-E365CDB7A234}"/>
          </ac:picMkLst>
        </pc:picChg>
        <pc:picChg chg="add mod">
          <ac:chgData name="Cathrine Duedahl-Olesen" userId="0f4ad920445e6980" providerId="LiveId" clId="{DC7B2068-E1F4-4E5C-877E-327DD41C7028}" dt="2022-09-13T08:44:27.693" v="301" actId="1037"/>
          <ac:picMkLst>
            <pc:docMk/>
            <pc:sldMk cId="3262991845" sldId="258"/>
            <ac:picMk id="4" creationId="{F7D70BF5-5FC5-18B6-DD5B-D22BADAE6E1E}"/>
          </ac:picMkLst>
        </pc:picChg>
        <pc:picChg chg="add 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5" creationId="{5FE719CE-7E28-9DFB-D144-E96A5D9D7126}"/>
          </ac:picMkLst>
        </pc:picChg>
        <pc:picChg chg="add mod">
          <ac:chgData name="Cathrine Duedahl-Olesen" userId="0f4ad920445e6980" providerId="LiveId" clId="{DC7B2068-E1F4-4E5C-877E-327DD41C7028}" dt="2022-09-13T08:46:38.052" v="313" actId="1076"/>
          <ac:picMkLst>
            <pc:docMk/>
            <pc:sldMk cId="3262991845" sldId="258"/>
            <ac:picMk id="6" creationId="{B8E151BD-3D86-6977-179D-623F0DF9A264}"/>
          </ac:picMkLst>
        </pc:picChg>
        <pc:picChg chg="add 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7" creationId="{F7119DA4-2C94-ED05-73D0-8133B3E94F7F}"/>
          </ac:picMkLst>
        </pc:picChg>
        <pc:picChg chg="add mod">
          <ac:chgData name="Cathrine Duedahl-Olesen" userId="0f4ad920445e6980" providerId="LiveId" clId="{DC7B2068-E1F4-4E5C-877E-327DD41C7028}" dt="2022-09-13T08:47:08.883" v="316" actId="1076"/>
          <ac:picMkLst>
            <pc:docMk/>
            <pc:sldMk cId="3262991845" sldId="258"/>
            <ac:picMk id="8" creationId="{23675225-3AD6-2B48-33D5-84A18011BD8A}"/>
          </ac:picMkLst>
        </pc:picChg>
        <pc:picChg chg="add mod">
          <ac:chgData name="Cathrine Duedahl-Olesen" userId="0f4ad920445e6980" providerId="LiveId" clId="{DC7B2068-E1F4-4E5C-877E-327DD41C7028}" dt="2022-09-13T07:10:20.235" v="126" actId="1076"/>
          <ac:picMkLst>
            <pc:docMk/>
            <pc:sldMk cId="3262991845" sldId="258"/>
            <ac:picMk id="9" creationId="{2C8CCB34-D6FC-E253-B1C5-F45BFF8F8F6A}"/>
          </ac:picMkLst>
        </pc:picChg>
        <pc:picChg chg="add mod">
          <ac:chgData name="Cathrine Duedahl-Olesen" userId="0f4ad920445e6980" providerId="LiveId" clId="{DC7B2068-E1F4-4E5C-877E-327DD41C7028}" dt="2022-09-13T07:10:33.343" v="129" actId="1076"/>
          <ac:picMkLst>
            <pc:docMk/>
            <pc:sldMk cId="3262991845" sldId="258"/>
            <ac:picMk id="10" creationId="{175434BA-FDD0-4494-D7ED-12DAA1F2EE78}"/>
          </ac:picMkLst>
        </pc:picChg>
        <pc:picChg chg="add mod">
          <ac:chgData name="Cathrine Duedahl-Olesen" userId="0f4ad920445e6980" providerId="LiveId" clId="{DC7B2068-E1F4-4E5C-877E-327DD41C7028}" dt="2022-09-13T07:10:52.984" v="132" actId="14100"/>
          <ac:picMkLst>
            <pc:docMk/>
            <pc:sldMk cId="3262991845" sldId="258"/>
            <ac:picMk id="11" creationId="{5F920E76-EBAE-5D52-9427-07209FEDFAB0}"/>
          </ac:picMkLst>
        </pc:picChg>
        <pc:picChg chg="add del mod">
          <ac:chgData name="Cathrine Duedahl-Olesen" userId="0f4ad920445e6980" providerId="LiveId" clId="{DC7B2068-E1F4-4E5C-877E-327DD41C7028}" dt="2022-09-13T09:09:00.946" v="324" actId="478"/>
          <ac:picMkLst>
            <pc:docMk/>
            <pc:sldMk cId="3262991845" sldId="258"/>
            <ac:picMk id="12" creationId="{3A424EF6-9830-65BA-CFBC-B9506245A3E4}"/>
          </ac:picMkLst>
        </pc:picChg>
        <pc:picChg chg="add del mod">
          <ac:chgData name="Cathrine Duedahl-Olesen" userId="0f4ad920445e6980" providerId="LiveId" clId="{DC7B2068-E1F4-4E5C-877E-327DD41C7028}" dt="2022-09-13T07:53:40.506" v="290" actId="478"/>
          <ac:picMkLst>
            <pc:docMk/>
            <pc:sldMk cId="3262991845" sldId="258"/>
            <ac:picMk id="12" creationId="{671E6FC4-C8A8-4950-3007-1530829229B0}"/>
          </ac:picMkLst>
        </pc:picChg>
        <pc:picChg chg="add mod">
          <ac:chgData name="Cathrine Duedahl-Olesen" userId="0f4ad920445e6980" providerId="LiveId" clId="{DC7B2068-E1F4-4E5C-877E-327DD41C7028}" dt="2022-09-14T06:45:23.045" v="470"/>
          <ac:picMkLst>
            <pc:docMk/>
            <pc:sldMk cId="3262991845" sldId="258"/>
            <ac:picMk id="12" creationId="{FBC4B874-1996-313D-1F3D-A53BC5D8AE1D}"/>
          </ac:picMkLst>
        </pc:picChg>
        <pc:picChg chg="add del mod">
          <ac:chgData name="Cathrine Duedahl-Olesen" userId="0f4ad920445e6980" providerId="LiveId" clId="{DC7B2068-E1F4-4E5C-877E-327DD41C7028}" dt="2022-09-13T09:12:25.640" v="353" actId="478"/>
          <ac:picMkLst>
            <pc:docMk/>
            <pc:sldMk cId="3262991845" sldId="258"/>
            <ac:picMk id="13" creationId="{A6D1A054-6DAC-3FF3-6FCB-05350FE8E551}"/>
          </ac:picMkLst>
        </pc:picChg>
        <pc:picChg chg="add del mod">
          <ac:chgData name="Cathrine Duedahl-Olesen" userId="0f4ad920445e6980" providerId="LiveId" clId="{DC7B2068-E1F4-4E5C-877E-327DD41C7028}" dt="2022-09-13T07:20:44.289" v="168" actId="478"/>
          <ac:picMkLst>
            <pc:docMk/>
            <pc:sldMk cId="3262991845" sldId="258"/>
            <ac:picMk id="14" creationId="{3471F4D4-A0F3-7C05-4FEC-BDF3B86A36DF}"/>
          </ac:picMkLst>
        </pc:picChg>
        <pc:picChg chg="add del mod">
          <ac:chgData name="Cathrine Duedahl-Olesen" userId="0f4ad920445e6980" providerId="LiveId" clId="{DC7B2068-E1F4-4E5C-877E-327DD41C7028}" dt="2022-09-13T07:32:49.184" v="201" actId="478"/>
          <ac:picMkLst>
            <pc:docMk/>
            <pc:sldMk cId="3262991845" sldId="258"/>
            <ac:picMk id="15" creationId="{63E396B3-39DB-B5B0-2A1F-2CDE9DC22267}"/>
          </ac:picMkLst>
        </pc:picChg>
        <pc:picChg chg="add mod ord">
          <ac:chgData name="Cathrine Duedahl-Olesen" userId="0f4ad920445e6980" providerId="LiveId" clId="{DC7B2068-E1F4-4E5C-877E-327DD41C7028}" dt="2022-09-13T09:11:33.178" v="352" actId="14100"/>
          <ac:picMkLst>
            <pc:docMk/>
            <pc:sldMk cId="3262991845" sldId="258"/>
            <ac:picMk id="17" creationId="{F5240DBC-9482-9659-A0DB-98556F58CE36}"/>
          </ac:picMkLst>
        </pc:picChg>
        <pc:picChg chg="add mod ord">
          <ac:chgData name="Cathrine Duedahl-Olesen" userId="0f4ad920445e6980" providerId="LiveId" clId="{DC7B2068-E1F4-4E5C-877E-327DD41C7028}" dt="2022-09-15T13:08:34.044" v="1862" actId="14100"/>
          <ac:picMkLst>
            <pc:docMk/>
            <pc:sldMk cId="3262991845" sldId="258"/>
            <ac:picMk id="19" creationId="{C9857FAE-FAA9-67C9-2D78-A69105D36603}"/>
          </ac:picMkLst>
        </pc:picChg>
        <pc:picChg chg="add del mod ord">
          <ac:chgData name="Cathrine Duedahl-Olesen" userId="0f4ad920445e6980" providerId="LiveId" clId="{DC7B2068-E1F4-4E5C-877E-327DD41C7028}" dt="2022-09-13T07:48:08.362" v="259" actId="478"/>
          <ac:picMkLst>
            <pc:docMk/>
            <pc:sldMk cId="3262991845" sldId="258"/>
            <ac:picMk id="21" creationId="{5EFF8883-5D99-C1D6-67E8-F984530BF480}"/>
          </ac:picMkLst>
        </pc:picChg>
        <pc:picChg chg="add del mod">
          <ac:chgData name="Cathrine Duedahl-Olesen" userId="0f4ad920445e6980" providerId="LiveId" clId="{DC7B2068-E1F4-4E5C-877E-327DD41C7028}" dt="2022-09-13T07:50:10.207" v="265" actId="478"/>
          <ac:picMkLst>
            <pc:docMk/>
            <pc:sldMk cId="3262991845" sldId="258"/>
            <ac:picMk id="22" creationId="{B15DD545-19A3-14D2-E1DA-9630B06856A3}"/>
          </ac:picMkLst>
        </pc:picChg>
        <pc:picChg chg="add 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23" creationId="{E60CA198-11B4-5B95-D4E7-F4BB94052518}"/>
          </ac:picMkLst>
        </pc:picChg>
        <pc:picChg chg="add del mod">
          <ac:chgData name="Cathrine Duedahl-Olesen" userId="0f4ad920445e6980" providerId="LiveId" clId="{DC7B2068-E1F4-4E5C-877E-327DD41C7028}" dt="2022-09-13T06:47:07.999" v="16" actId="478"/>
          <ac:picMkLst>
            <pc:docMk/>
            <pc:sldMk cId="3262991845" sldId="258"/>
            <ac:picMk id="1026" creationId="{F6DEB013-0D60-EDE1-0993-88FA839BB5BE}"/>
          </ac:picMkLst>
        </pc:picChg>
        <pc:picChg chg="add del mod">
          <ac:chgData name="Cathrine Duedahl-Olesen" userId="0f4ad920445e6980" providerId="LiveId" clId="{DC7B2068-E1F4-4E5C-877E-327DD41C7028}" dt="2022-09-13T06:47:06.184" v="15" actId="478"/>
          <ac:picMkLst>
            <pc:docMk/>
            <pc:sldMk cId="3262991845" sldId="258"/>
            <ac:picMk id="1028" creationId="{178639DE-2FA9-2B1B-4903-67D12B2791D4}"/>
          </ac:picMkLst>
        </pc:picChg>
        <pc:picChg chg="add del mod">
          <ac:chgData name="Cathrine Duedahl-Olesen" userId="0f4ad920445e6980" providerId="LiveId" clId="{DC7B2068-E1F4-4E5C-877E-327DD41C7028}" dt="2022-09-13T07:15:13.575" v="153" actId="478"/>
          <ac:picMkLst>
            <pc:docMk/>
            <pc:sldMk cId="3262991845" sldId="258"/>
            <ac:picMk id="1030" creationId="{C8A16169-ECF6-18F2-FBBC-4FA541C3289C}"/>
          </ac:picMkLst>
        </pc:picChg>
        <pc:picChg chg="add del mod">
          <ac:chgData name="Cathrine Duedahl-Olesen" userId="0f4ad920445e6980" providerId="LiveId" clId="{DC7B2068-E1F4-4E5C-877E-327DD41C7028}" dt="2022-09-13T06:59:30.327" v="40"/>
          <ac:picMkLst>
            <pc:docMk/>
            <pc:sldMk cId="3262991845" sldId="258"/>
            <ac:picMk id="1032" creationId="{366D9A7D-CF00-A685-3742-B0B6DF6AB1F1}"/>
          </ac:picMkLst>
        </pc:picChg>
        <pc:picChg chg="add del mod">
          <ac:chgData name="Cathrine Duedahl-Olesen" userId="0f4ad920445e6980" providerId="LiveId" clId="{DC7B2068-E1F4-4E5C-877E-327DD41C7028}" dt="2022-09-13T06:59:37.406" v="44"/>
          <ac:picMkLst>
            <pc:docMk/>
            <pc:sldMk cId="3262991845" sldId="258"/>
            <ac:picMk id="1034" creationId="{BAC59397-E776-3D49-51FC-15F97D3E3AEA}"/>
          </ac:picMkLst>
        </pc:picChg>
        <pc:picChg chg="add del mod">
          <ac:chgData name="Cathrine Duedahl-Olesen" userId="0f4ad920445e6980" providerId="LiveId" clId="{DC7B2068-E1F4-4E5C-877E-327DD41C7028}" dt="2022-09-13T06:59:45.360" v="48"/>
          <ac:picMkLst>
            <pc:docMk/>
            <pc:sldMk cId="3262991845" sldId="258"/>
            <ac:picMk id="1036" creationId="{F55A9B66-B60B-7C2E-7E5C-9503B5854A06}"/>
          </ac:picMkLst>
        </pc:picChg>
        <pc:picChg chg="add del mod">
          <ac:chgData name="Cathrine Duedahl-Olesen" userId="0f4ad920445e6980" providerId="LiveId" clId="{DC7B2068-E1F4-4E5C-877E-327DD41C7028}" dt="2022-09-13T06:59:54.456" v="51" actId="478"/>
          <ac:picMkLst>
            <pc:docMk/>
            <pc:sldMk cId="3262991845" sldId="258"/>
            <ac:picMk id="1038" creationId="{AE74D7AA-644D-9CE0-2A5A-8137EA005032}"/>
          </ac:picMkLst>
        </pc:picChg>
        <pc:picChg chg="add del mod">
          <ac:chgData name="Cathrine Duedahl-Olesen" userId="0f4ad920445e6980" providerId="LiveId" clId="{DC7B2068-E1F4-4E5C-877E-327DD41C7028}" dt="2022-09-13T07:01:11.323" v="61" actId="478"/>
          <ac:picMkLst>
            <pc:docMk/>
            <pc:sldMk cId="3262991845" sldId="258"/>
            <ac:picMk id="1040" creationId="{E318E1F7-E61D-3B74-8802-3AF3A642CEB0}"/>
          </ac:picMkLst>
        </pc:picChg>
        <pc:picChg chg="add del mod">
          <ac:chgData name="Cathrine Duedahl-Olesen" userId="0f4ad920445e6980" providerId="LiveId" clId="{DC7B2068-E1F4-4E5C-877E-327DD41C7028}" dt="2022-09-13T07:02:04.734" v="71" actId="478"/>
          <ac:picMkLst>
            <pc:docMk/>
            <pc:sldMk cId="3262991845" sldId="258"/>
            <ac:picMk id="1042" creationId="{469DCA38-6DB5-9BF0-0C59-C1B97149CE3A}"/>
          </ac:picMkLst>
        </pc:picChg>
        <pc:picChg chg="add del mod">
          <ac:chgData name="Cathrine Duedahl-Olesen" userId="0f4ad920445e6980" providerId="LiveId" clId="{DC7B2068-E1F4-4E5C-877E-327DD41C7028}" dt="2022-09-13T07:02:47.167" v="74" actId="478"/>
          <ac:picMkLst>
            <pc:docMk/>
            <pc:sldMk cId="3262991845" sldId="258"/>
            <ac:picMk id="1044" creationId="{FD4DC21B-6F06-42F0-97BC-D5F8F2180D73}"/>
          </ac:picMkLst>
        </pc:picChg>
        <pc:picChg chg="add del mod">
          <ac:chgData name="Cathrine Duedahl-Olesen" userId="0f4ad920445e6980" providerId="LiveId" clId="{DC7B2068-E1F4-4E5C-877E-327DD41C7028}" dt="2022-09-13T07:04:01.841" v="82" actId="478"/>
          <ac:picMkLst>
            <pc:docMk/>
            <pc:sldMk cId="3262991845" sldId="258"/>
            <ac:picMk id="1046" creationId="{984A49AC-40F8-3F67-00CB-B11F5B40D526}"/>
          </ac:picMkLst>
        </pc:picChg>
        <pc:picChg chg="add mod">
          <ac:chgData name="Cathrine Duedahl-Olesen" userId="0f4ad920445e6980" providerId="LiveId" clId="{DC7B2068-E1F4-4E5C-877E-327DD41C7028}" dt="2022-09-13T07:06:57.375" v="104" actId="1076"/>
          <ac:picMkLst>
            <pc:docMk/>
            <pc:sldMk cId="3262991845" sldId="258"/>
            <ac:picMk id="1048" creationId="{DE5A3D14-EC96-91EC-ADAB-A94B419C32B2}"/>
          </ac:picMkLst>
        </pc:picChg>
        <pc:picChg chg="add mod">
          <ac:chgData name="Cathrine Duedahl-Olesen" userId="0f4ad920445e6980" providerId="LiveId" clId="{DC7B2068-E1F4-4E5C-877E-327DD41C7028}" dt="2022-09-13T09:08:11.275" v="318" actId="1076"/>
          <ac:picMkLst>
            <pc:docMk/>
            <pc:sldMk cId="3262991845" sldId="258"/>
            <ac:picMk id="1050" creationId="{68F50C16-2713-0F5A-EAA1-9166429CEF52}"/>
          </ac:picMkLst>
        </pc:picChg>
        <pc:picChg chg="add del mod">
          <ac:chgData name="Cathrine Duedahl-Olesen" userId="0f4ad920445e6980" providerId="LiveId" clId="{DC7B2068-E1F4-4E5C-877E-327DD41C7028}" dt="2022-09-13T07:13:50.555" v="139"/>
          <ac:picMkLst>
            <pc:docMk/>
            <pc:sldMk cId="3262991845" sldId="258"/>
            <ac:picMk id="1052" creationId="{66713EC0-E89E-4042-FC8E-433EB88156B4}"/>
          </ac:picMkLst>
        </pc:picChg>
        <pc:picChg chg="del mod">
          <ac:chgData name="Cathrine Duedahl-Olesen" userId="0f4ad920445e6980" providerId="LiveId" clId="{DC7B2068-E1F4-4E5C-877E-327DD41C7028}" dt="2022-09-13T07:55:37.487" v="292" actId="478"/>
          <ac:picMkLst>
            <pc:docMk/>
            <pc:sldMk cId="3262991845" sldId="258"/>
            <ac:picMk id="1054" creationId="{07A16504-209B-3EC9-FA71-0BD0D4BA0F7F}"/>
          </ac:picMkLst>
        </pc:picChg>
        <pc:picChg chg="add del">
          <ac:chgData name="Cathrine Duedahl-Olesen" userId="0f4ad920445e6980" providerId="LiveId" clId="{DC7B2068-E1F4-4E5C-877E-327DD41C7028}" dt="2022-09-13T07:18:05.076" v="165"/>
          <ac:picMkLst>
            <pc:docMk/>
            <pc:sldMk cId="3262991845" sldId="258"/>
            <ac:picMk id="1056" creationId="{8E9FB2B1-863E-2C7C-BDA1-CDB454648FE3}"/>
          </ac:picMkLst>
        </pc:picChg>
        <pc:picChg chg="add del">
          <ac:chgData name="Cathrine Duedahl-Olesen" userId="0f4ad920445e6980" providerId="LiveId" clId="{DC7B2068-E1F4-4E5C-877E-327DD41C7028}" dt="2022-09-13T07:20:57.761" v="170" actId="478"/>
          <ac:picMkLst>
            <pc:docMk/>
            <pc:sldMk cId="3262991845" sldId="258"/>
            <ac:picMk id="1058" creationId="{2632CEC1-CCE9-C451-3D44-6FAC8525ABEB}"/>
          </ac:picMkLst>
        </pc:picChg>
        <pc:picChg chg="add del">
          <ac:chgData name="Cathrine Duedahl-Olesen" userId="0f4ad920445e6980" providerId="LiveId" clId="{DC7B2068-E1F4-4E5C-877E-327DD41C7028}" dt="2022-09-13T07:21:26.842" v="172" actId="478"/>
          <ac:picMkLst>
            <pc:docMk/>
            <pc:sldMk cId="3262991845" sldId="258"/>
            <ac:picMk id="1060" creationId="{A21D8410-C3A7-56AA-E929-BA3962EA77A2}"/>
          </ac:picMkLst>
        </pc:picChg>
        <pc:picChg chg="add del mod">
          <ac:chgData name="Cathrine Duedahl-Olesen" userId="0f4ad920445e6980" providerId="LiveId" clId="{DC7B2068-E1F4-4E5C-877E-327DD41C7028}" dt="2022-09-13T07:25:21.863" v="176" actId="478"/>
          <ac:picMkLst>
            <pc:docMk/>
            <pc:sldMk cId="3262991845" sldId="258"/>
            <ac:picMk id="1062" creationId="{D7D616C0-72F9-234C-E4AA-E4E4DB1F8372}"/>
          </ac:picMkLst>
        </pc:picChg>
        <pc:picChg chg="add del mod">
          <ac:chgData name="Cathrine Duedahl-Olesen" userId="0f4ad920445e6980" providerId="LiveId" clId="{DC7B2068-E1F4-4E5C-877E-327DD41C7028}" dt="2022-09-13T07:25:41.570" v="185" actId="478"/>
          <ac:picMkLst>
            <pc:docMk/>
            <pc:sldMk cId="3262991845" sldId="258"/>
            <ac:picMk id="1064" creationId="{F6647BF1-5D9D-8BBB-81F3-14E8F81DA85F}"/>
          </ac:picMkLst>
        </pc:picChg>
        <pc:picChg chg="add del mod">
          <ac:chgData name="Cathrine Duedahl-Olesen" userId="0f4ad920445e6980" providerId="LiveId" clId="{DC7B2068-E1F4-4E5C-877E-327DD41C7028}" dt="2022-09-13T07:26:32.575" v="188" actId="478"/>
          <ac:picMkLst>
            <pc:docMk/>
            <pc:sldMk cId="3262991845" sldId="258"/>
            <ac:picMk id="1066" creationId="{BCB3DE69-3E11-1FB1-3B46-437E322C478E}"/>
          </ac:picMkLst>
        </pc:picChg>
        <pc:picChg chg="add del mod">
          <ac:chgData name="Cathrine Duedahl-Olesen" userId="0f4ad920445e6980" providerId="LiveId" clId="{DC7B2068-E1F4-4E5C-877E-327DD41C7028}" dt="2022-09-13T07:29:00.638" v="197" actId="478"/>
          <ac:picMkLst>
            <pc:docMk/>
            <pc:sldMk cId="3262991845" sldId="258"/>
            <ac:picMk id="1068" creationId="{5E8B729A-961C-E70A-AEFF-A0D707789E0B}"/>
          </ac:picMkLst>
        </pc:picChg>
        <pc:picChg chg="add del mod">
          <ac:chgData name="Cathrine Duedahl-Olesen" userId="0f4ad920445e6980" providerId="LiveId" clId="{DC7B2068-E1F4-4E5C-877E-327DD41C7028}" dt="2022-09-13T07:33:12.974" v="205" actId="478"/>
          <ac:picMkLst>
            <pc:docMk/>
            <pc:sldMk cId="3262991845" sldId="258"/>
            <ac:picMk id="1070" creationId="{D6F0369C-DC9A-AC3D-F026-8F1DE0E0B907}"/>
          </ac:picMkLst>
        </pc:picChg>
        <pc:picChg chg="add del mod">
          <ac:chgData name="Cathrine Duedahl-Olesen" userId="0f4ad920445e6980" providerId="LiveId" clId="{DC7B2068-E1F4-4E5C-877E-327DD41C7028}" dt="2022-09-13T07:35:58.158" v="215" actId="478"/>
          <ac:picMkLst>
            <pc:docMk/>
            <pc:sldMk cId="3262991845" sldId="258"/>
            <ac:picMk id="1072" creationId="{E64E12B8-7C11-902D-064F-346D29D94A79}"/>
          </ac:picMkLst>
        </pc:picChg>
        <pc:picChg chg="add del mod">
          <ac:chgData name="Cathrine Duedahl-Olesen" userId="0f4ad920445e6980" providerId="LiveId" clId="{DC7B2068-E1F4-4E5C-877E-327DD41C7028}" dt="2022-09-13T07:37:30.182" v="222" actId="478"/>
          <ac:picMkLst>
            <pc:docMk/>
            <pc:sldMk cId="3262991845" sldId="258"/>
            <ac:picMk id="1074" creationId="{79220190-D86C-DEBB-7EA4-633D26FDD1B3}"/>
          </ac:picMkLst>
        </pc:picChg>
        <pc:picChg chg="add del mod">
          <ac:chgData name="Cathrine Duedahl-Olesen" userId="0f4ad920445e6980" providerId="LiveId" clId="{DC7B2068-E1F4-4E5C-877E-327DD41C7028}" dt="2022-09-13T07:43:54.729" v="234" actId="478"/>
          <ac:picMkLst>
            <pc:docMk/>
            <pc:sldMk cId="3262991845" sldId="258"/>
            <ac:picMk id="1076" creationId="{F17F7970-206D-6B25-957A-47D6997C4F29}"/>
          </ac:picMkLst>
        </pc:picChg>
        <pc:picChg chg="del">
          <ac:chgData name="Cathrine Duedahl-Olesen" userId="0f4ad920445e6980" providerId="LiveId" clId="{DC7B2068-E1F4-4E5C-877E-327DD41C7028}" dt="2022-09-13T07:14:05.469" v="143" actId="478"/>
          <ac:picMkLst>
            <pc:docMk/>
            <pc:sldMk cId="3262991845" sldId="258"/>
            <ac:picMk id="2054" creationId="{7E1B3FF8-B712-BD57-D2EC-E78B0CCE906D}"/>
          </ac:picMkLst>
        </pc:picChg>
        <pc:picChg chg="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2058" creationId="{545AA019-E631-0E01-7BA9-5F031E22B1CB}"/>
          </ac:picMkLst>
        </pc:picChg>
        <pc:picChg chg="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2062" creationId="{D293F865-BF8E-5B3D-98C1-19D5DDF9A2F3}"/>
          </ac:picMkLst>
        </pc:picChg>
        <pc:picChg chg="mod">
          <ac:chgData name="Cathrine Duedahl-Olesen" userId="0f4ad920445e6980" providerId="LiveId" clId="{DC7B2068-E1F4-4E5C-877E-327DD41C7028}" dt="2022-09-14T08:29:15.663" v="1018" actId="1076"/>
          <ac:picMkLst>
            <pc:docMk/>
            <pc:sldMk cId="3262991845" sldId="258"/>
            <ac:picMk id="2064" creationId="{2939920B-EA15-252B-07D3-C13FBB53BE5F}"/>
          </ac:picMkLst>
        </pc:picChg>
        <pc:picChg chg="mod">
          <ac:chgData name="Cathrine Duedahl-Olesen" userId="0f4ad920445e6980" providerId="LiveId" clId="{DC7B2068-E1F4-4E5C-877E-327DD41C7028}" dt="2022-09-13T09:10:24.371" v="341" actId="1076"/>
          <ac:picMkLst>
            <pc:docMk/>
            <pc:sldMk cId="3262991845" sldId="258"/>
            <ac:picMk id="2066" creationId="{F811E012-932E-5535-B609-7459EE07C8E2}"/>
          </ac:picMkLst>
        </pc:picChg>
        <pc:picChg chg="del">
          <ac:chgData name="Cathrine Duedahl-Olesen" userId="0f4ad920445e6980" providerId="LiveId" clId="{DC7B2068-E1F4-4E5C-877E-327DD41C7028}" dt="2022-09-13T06:44:59.242" v="0" actId="478"/>
          <ac:picMkLst>
            <pc:docMk/>
            <pc:sldMk cId="3262991845" sldId="258"/>
            <ac:picMk id="2074" creationId="{F17D7F41-74A7-452D-28CF-AFBC4B52CB42}"/>
          </ac:picMkLst>
        </pc:picChg>
      </pc:sldChg>
      <pc:sldChg chg="addSp delSp modSp new">
        <pc:chgData name="Cathrine Duedahl-Olesen" userId="0f4ad920445e6980" providerId="LiveId" clId="{DC7B2068-E1F4-4E5C-877E-327DD41C7028}" dt="2022-09-13T07:50:01.575" v="263" actId="21"/>
        <pc:sldMkLst>
          <pc:docMk/>
          <pc:sldMk cId="2862107733" sldId="259"/>
        </pc:sldMkLst>
        <pc:picChg chg="add del mod">
          <ac:chgData name="Cathrine Duedahl-Olesen" userId="0f4ad920445e6980" providerId="LiveId" clId="{DC7B2068-E1F4-4E5C-877E-327DD41C7028}" dt="2022-09-13T07:50:01.575" v="263" actId="21"/>
          <ac:picMkLst>
            <pc:docMk/>
            <pc:sldMk cId="2862107733" sldId="259"/>
            <ac:picMk id="4" creationId="{20065C4F-61C7-6FF5-1EA0-29D779770C8D}"/>
          </ac:picMkLst>
        </pc:picChg>
      </pc:sldChg>
      <pc:sldChg chg="addSp delSp modSp new mod setBg">
        <pc:chgData name="Cathrine Duedahl-Olesen" userId="0f4ad920445e6980" providerId="LiveId" clId="{DC7B2068-E1F4-4E5C-877E-327DD41C7028}" dt="2022-09-15T11:13:22.502" v="1757" actId="1076"/>
        <pc:sldMkLst>
          <pc:docMk/>
          <pc:sldMk cId="264347067" sldId="260"/>
        </pc:sldMkLst>
        <pc:spChg chg="add mod">
          <ac:chgData name="Cathrine Duedahl-Olesen" userId="0f4ad920445e6980" providerId="LiveId" clId="{DC7B2068-E1F4-4E5C-877E-327DD41C7028}" dt="2022-09-14T07:12:44.004" v="505" actId="207"/>
          <ac:spMkLst>
            <pc:docMk/>
            <pc:sldMk cId="264347067" sldId="260"/>
            <ac:spMk id="2" creationId="{1FB4C3C3-0181-D1C5-065F-A2863E4E3D59}"/>
          </ac:spMkLst>
        </pc:spChg>
        <pc:spChg chg="del">
          <ac:chgData name="Cathrine Duedahl-Olesen" userId="0f4ad920445e6980" providerId="LiveId" clId="{DC7B2068-E1F4-4E5C-877E-327DD41C7028}" dt="2022-09-13T09:17:59.676" v="355" actId="478"/>
          <ac:spMkLst>
            <pc:docMk/>
            <pc:sldMk cId="264347067" sldId="260"/>
            <ac:spMk id="2" creationId="{28B23834-B447-49D3-041F-44D687B7975D}"/>
          </ac:spMkLst>
        </pc:spChg>
        <pc:spChg chg="del">
          <ac:chgData name="Cathrine Duedahl-Olesen" userId="0f4ad920445e6980" providerId="LiveId" clId="{DC7B2068-E1F4-4E5C-877E-327DD41C7028}" dt="2022-09-13T09:17:59.676" v="355" actId="478"/>
          <ac:spMkLst>
            <pc:docMk/>
            <pc:sldMk cId="264347067" sldId="260"/>
            <ac:spMk id="3" creationId="{2DE41FFA-85BB-CD82-258A-2E6CF0FD6DF1}"/>
          </ac:spMkLst>
        </pc:spChg>
        <pc:spChg chg="add mod">
          <ac:chgData name="Cathrine Duedahl-Olesen" userId="0f4ad920445e6980" providerId="LiveId" clId="{DC7B2068-E1F4-4E5C-877E-327DD41C7028}" dt="2022-09-14T07:22:19.028" v="538" actId="1076"/>
          <ac:spMkLst>
            <pc:docMk/>
            <pc:sldMk cId="264347067" sldId="260"/>
            <ac:spMk id="4" creationId="{6D07A874-CD13-7E38-F0AC-C7011507F7A8}"/>
          </ac:spMkLst>
        </pc:spChg>
        <pc:spChg chg="add mod">
          <ac:chgData name="Cathrine Duedahl-Olesen" userId="0f4ad920445e6980" providerId="LiveId" clId="{DC7B2068-E1F4-4E5C-877E-327DD41C7028}" dt="2022-09-14T07:17:26.643" v="508" actId="14100"/>
          <ac:spMkLst>
            <pc:docMk/>
            <pc:sldMk cId="264347067" sldId="260"/>
            <ac:spMk id="5" creationId="{E98906F2-BEBE-4F50-854F-282E3D8785BA}"/>
          </ac:spMkLst>
        </pc:spChg>
        <pc:spChg chg="add del mod">
          <ac:chgData name="Cathrine Duedahl-Olesen" userId="0f4ad920445e6980" providerId="LiveId" clId="{DC7B2068-E1F4-4E5C-877E-327DD41C7028}" dt="2022-09-14T07:35:59.332" v="612" actId="478"/>
          <ac:spMkLst>
            <pc:docMk/>
            <pc:sldMk cId="264347067" sldId="260"/>
            <ac:spMk id="6" creationId="{FFD8ECC7-584A-5A6A-581E-C37F9C34ECB5}"/>
          </ac:spMkLst>
        </pc:spChg>
        <pc:spChg chg="add del">
          <ac:chgData name="Cathrine Duedahl-Olesen" userId="0f4ad920445e6980" providerId="LiveId" clId="{DC7B2068-E1F4-4E5C-877E-327DD41C7028}" dt="2022-09-13T09:35:37.105" v="408" actId="478"/>
          <ac:spMkLst>
            <pc:docMk/>
            <pc:sldMk cId="264347067" sldId="260"/>
            <ac:spMk id="9" creationId="{04EBD664-7C6F-FD19-1B31-7AE2FF05F40C}"/>
          </ac:spMkLst>
        </pc:spChg>
        <pc:spChg chg="add del mod">
          <ac:chgData name="Cathrine Duedahl-Olesen" userId="0f4ad920445e6980" providerId="LiveId" clId="{DC7B2068-E1F4-4E5C-877E-327DD41C7028}" dt="2022-09-14T07:04:14.655" v="471" actId="478"/>
          <ac:spMkLst>
            <pc:docMk/>
            <pc:sldMk cId="264347067" sldId="260"/>
            <ac:spMk id="10" creationId="{F390B754-0268-FC69-2855-39B66599BD4A}"/>
          </ac:spMkLst>
        </pc:spChg>
        <pc:picChg chg="add del mod">
          <ac:chgData name="Cathrine Duedahl-Olesen" userId="0f4ad920445e6980" providerId="LiveId" clId="{DC7B2068-E1F4-4E5C-877E-327DD41C7028}" dt="2022-09-14T08:18:05.865" v="1004" actId="478"/>
          <ac:picMkLst>
            <pc:docMk/>
            <pc:sldMk cId="264347067" sldId="260"/>
            <ac:picMk id="60" creationId="{446A6A4D-9B97-8CCE-DF0E-EADF06587E6D}"/>
          </ac:picMkLst>
        </pc:picChg>
        <pc:picChg chg="add mod">
          <ac:chgData name="Cathrine Duedahl-Olesen" userId="0f4ad920445e6980" providerId="LiveId" clId="{DC7B2068-E1F4-4E5C-877E-327DD41C7028}" dt="2022-09-14T07:08:53.524" v="491" actId="1076"/>
          <ac:picMkLst>
            <pc:docMk/>
            <pc:sldMk cId="264347067" sldId="260"/>
            <ac:picMk id="1026" creationId="{0BFF83E8-5D03-E2CC-652C-261D2AAEE4C5}"/>
          </ac:picMkLst>
        </pc:picChg>
        <pc:picChg chg="add del">
          <ac:chgData name="Cathrine Duedahl-Olesen" userId="0f4ad920445e6980" providerId="LiveId" clId="{DC7B2068-E1F4-4E5C-877E-327DD41C7028}" dt="2022-09-14T07:10:38.125" v="493" actId="478"/>
          <ac:picMkLst>
            <pc:docMk/>
            <pc:sldMk cId="264347067" sldId="260"/>
            <ac:picMk id="1028" creationId="{998AD428-4B5A-4432-55EE-BD3CA72EC259}"/>
          </ac:picMkLst>
        </pc:picChg>
        <pc:picChg chg="add mod">
          <ac:chgData name="Cathrine Duedahl-Olesen" userId="0f4ad920445e6980" providerId="LiveId" clId="{DC7B2068-E1F4-4E5C-877E-327DD41C7028}" dt="2022-09-15T11:13:22.502" v="1757" actId="1076"/>
          <ac:picMkLst>
            <pc:docMk/>
            <pc:sldMk cId="264347067" sldId="260"/>
            <ac:picMk id="1030" creationId="{3BF6BABF-E605-3798-F09B-5AD22CDA1323}"/>
          </ac:picMkLst>
        </pc:picChg>
        <pc:cxnChg chg="add mod">
          <ac:chgData name="Cathrine Duedahl-Olesen" userId="0f4ad920445e6980" providerId="LiveId" clId="{DC7B2068-E1F4-4E5C-877E-327DD41C7028}" dt="2022-09-14T07:22:19.028" v="538" actId="1076"/>
          <ac:cxnSpMkLst>
            <pc:docMk/>
            <pc:sldMk cId="264347067" sldId="260"/>
            <ac:cxnSpMk id="7" creationId="{6E8D68FD-EA37-518A-EEB3-0583959D8A72}"/>
          </ac:cxnSpMkLst>
        </pc:cxnChg>
        <pc:cxnChg chg="add del">
          <ac:chgData name="Cathrine Duedahl-Olesen" userId="0f4ad920445e6980" providerId="LiveId" clId="{DC7B2068-E1F4-4E5C-877E-327DD41C7028}" dt="2022-09-13T09:31:55.098" v="397" actId="478"/>
          <ac:cxnSpMkLst>
            <pc:docMk/>
            <pc:sldMk cId="264347067" sldId="260"/>
            <ac:cxnSpMk id="8" creationId="{EA1982E3-B671-BB82-0294-ADF46F7C9202}"/>
          </ac:cxnSpMkLst>
        </pc:cxnChg>
        <pc:cxnChg chg="add mod">
          <ac:chgData name="Cathrine Duedahl-Olesen" userId="0f4ad920445e6980" providerId="LiveId" clId="{DC7B2068-E1F4-4E5C-877E-327DD41C7028}" dt="2022-09-14T07:29:46.411" v="577" actId="1076"/>
          <ac:cxnSpMkLst>
            <pc:docMk/>
            <pc:sldMk cId="264347067" sldId="260"/>
            <ac:cxnSpMk id="9" creationId="{BB094560-BBC5-4F0F-F530-66A588D4B86F}"/>
          </ac:cxnSpMkLst>
        </pc:cxnChg>
        <pc:cxnChg chg="add mod">
          <ac:chgData name="Cathrine Duedahl-Olesen" userId="0f4ad920445e6980" providerId="LiveId" clId="{DC7B2068-E1F4-4E5C-877E-327DD41C7028}" dt="2022-09-14T07:22:31.848" v="539" actId="1076"/>
          <ac:cxnSpMkLst>
            <pc:docMk/>
            <pc:sldMk cId="264347067" sldId="260"/>
            <ac:cxnSpMk id="14" creationId="{68E2DC89-0CA0-5750-D2DB-A43D79B318E1}"/>
          </ac:cxnSpMkLst>
        </pc:cxnChg>
        <pc:cxnChg chg="add mod">
          <ac:chgData name="Cathrine Duedahl-Olesen" userId="0f4ad920445e6980" providerId="LiveId" clId="{DC7B2068-E1F4-4E5C-877E-327DD41C7028}" dt="2022-09-14T07:22:31.848" v="539" actId="1076"/>
          <ac:cxnSpMkLst>
            <pc:docMk/>
            <pc:sldMk cId="264347067" sldId="260"/>
            <ac:cxnSpMk id="15" creationId="{73A36C8D-64A7-D31C-FCA5-8FFC256D60FD}"/>
          </ac:cxnSpMkLst>
        </pc:cxnChg>
        <pc:cxnChg chg="add del mod">
          <ac:chgData name="Cathrine Duedahl-Olesen" userId="0f4ad920445e6980" providerId="LiveId" clId="{DC7B2068-E1F4-4E5C-877E-327DD41C7028}" dt="2022-09-14T07:30:52.263" v="582" actId="478"/>
          <ac:cxnSpMkLst>
            <pc:docMk/>
            <pc:sldMk cId="264347067" sldId="260"/>
            <ac:cxnSpMk id="16" creationId="{70D829E1-B72A-B549-0327-AC97F252C83C}"/>
          </ac:cxnSpMkLst>
        </pc:cxnChg>
        <pc:cxnChg chg="add del mod">
          <ac:chgData name="Cathrine Duedahl-Olesen" userId="0f4ad920445e6980" providerId="LiveId" clId="{DC7B2068-E1F4-4E5C-877E-327DD41C7028}" dt="2022-09-14T07:30:52.263" v="582" actId="478"/>
          <ac:cxnSpMkLst>
            <pc:docMk/>
            <pc:sldMk cId="264347067" sldId="260"/>
            <ac:cxnSpMk id="17" creationId="{651C83BD-3C68-390C-422B-F7489343162A}"/>
          </ac:cxnSpMkLst>
        </pc:cxnChg>
        <pc:cxnChg chg="add del mod">
          <ac:chgData name="Cathrine Duedahl-Olesen" userId="0f4ad920445e6980" providerId="LiveId" clId="{DC7B2068-E1F4-4E5C-877E-327DD41C7028}" dt="2022-09-14T07:30:52.263" v="582" actId="478"/>
          <ac:cxnSpMkLst>
            <pc:docMk/>
            <pc:sldMk cId="264347067" sldId="260"/>
            <ac:cxnSpMk id="18" creationId="{66634974-504D-9D79-72EC-06AE234D1A70}"/>
          </ac:cxnSpMkLst>
        </pc:cxnChg>
        <pc:cxnChg chg="add del mod">
          <ac:chgData name="Cathrine Duedahl-Olesen" userId="0f4ad920445e6980" providerId="LiveId" clId="{DC7B2068-E1F4-4E5C-877E-327DD41C7028}" dt="2022-09-14T07:30:52.263" v="582" actId="478"/>
          <ac:cxnSpMkLst>
            <pc:docMk/>
            <pc:sldMk cId="264347067" sldId="260"/>
            <ac:cxnSpMk id="19" creationId="{3CA77DE8-0365-7C3D-05C9-7D1847A972EB}"/>
          </ac:cxnSpMkLst>
        </pc:cxnChg>
        <pc:cxnChg chg="add mod">
          <ac:chgData name="Cathrine Duedahl-Olesen" userId="0f4ad920445e6980" providerId="LiveId" clId="{DC7B2068-E1F4-4E5C-877E-327DD41C7028}" dt="2022-09-15T11:13:18.493" v="1753" actId="14100"/>
          <ac:cxnSpMkLst>
            <pc:docMk/>
            <pc:sldMk cId="264347067" sldId="260"/>
            <ac:cxnSpMk id="20" creationId="{D5018304-60C1-575C-5FEE-BA719A298940}"/>
          </ac:cxnSpMkLst>
        </pc:cxnChg>
        <pc:cxnChg chg="add del mod">
          <ac:chgData name="Cathrine Duedahl-Olesen" userId="0f4ad920445e6980" providerId="LiveId" clId="{DC7B2068-E1F4-4E5C-877E-327DD41C7028}" dt="2022-09-14T07:31:09.515" v="584" actId="478"/>
          <ac:cxnSpMkLst>
            <pc:docMk/>
            <pc:sldMk cId="264347067" sldId="260"/>
            <ac:cxnSpMk id="21" creationId="{AB668D9E-D927-3473-37B3-D630957292F2}"/>
          </ac:cxnSpMkLst>
        </pc:cxnChg>
        <pc:cxnChg chg="add del mod">
          <ac:chgData name="Cathrine Duedahl-Olesen" userId="0f4ad920445e6980" providerId="LiveId" clId="{DC7B2068-E1F4-4E5C-877E-327DD41C7028}" dt="2022-09-14T07:27:42.969" v="561" actId="478"/>
          <ac:cxnSpMkLst>
            <pc:docMk/>
            <pc:sldMk cId="264347067" sldId="260"/>
            <ac:cxnSpMk id="30" creationId="{41543B2C-4902-B95F-DFDD-BC68DD5F4A51}"/>
          </ac:cxnSpMkLst>
        </pc:cxnChg>
        <pc:cxnChg chg="add mod">
          <ac:chgData name="Cathrine Duedahl-Olesen" userId="0f4ad920445e6980" providerId="LiveId" clId="{DC7B2068-E1F4-4E5C-877E-327DD41C7028}" dt="2022-09-14T07:28:56.781" v="573" actId="1076"/>
          <ac:cxnSpMkLst>
            <pc:docMk/>
            <pc:sldMk cId="264347067" sldId="260"/>
            <ac:cxnSpMk id="36" creationId="{22051105-568F-BCB1-2EC5-84536B277021}"/>
          </ac:cxnSpMkLst>
        </pc:cxnChg>
        <pc:cxnChg chg="add del mod">
          <ac:chgData name="Cathrine Duedahl-Olesen" userId="0f4ad920445e6980" providerId="LiveId" clId="{DC7B2068-E1F4-4E5C-877E-327DD41C7028}" dt="2022-09-14T07:28:25.845" v="569" actId="478"/>
          <ac:cxnSpMkLst>
            <pc:docMk/>
            <pc:sldMk cId="264347067" sldId="260"/>
            <ac:cxnSpMk id="38" creationId="{7AE3C5BC-B7E9-8DCC-99D0-94251C558C5C}"/>
          </ac:cxnSpMkLst>
        </pc:cxnChg>
        <pc:cxnChg chg="add del mod">
          <ac:chgData name="Cathrine Duedahl-Olesen" userId="0f4ad920445e6980" providerId="LiveId" clId="{DC7B2068-E1F4-4E5C-877E-327DD41C7028}" dt="2022-09-14T07:28:25.845" v="569" actId="478"/>
          <ac:cxnSpMkLst>
            <pc:docMk/>
            <pc:sldMk cId="264347067" sldId="260"/>
            <ac:cxnSpMk id="39" creationId="{97BF482A-A3AA-7F18-7330-EE2A38F3F108}"/>
          </ac:cxnSpMkLst>
        </pc:cxnChg>
        <pc:cxnChg chg="add mod">
          <ac:chgData name="Cathrine Duedahl-Olesen" userId="0f4ad920445e6980" providerId="LiveId" clId="{DC7B2068-E1F4-4E5C-877E-327DD41C7028}" dt="2022-09-14T07:29:03.936" v="574" actId="1076"/>
          <ac:cxnSpMkLst>
            <pc:docMk/>
            <pc:sldMk cId="264347067" sldId="260"/>
            <ac:cxnSpMk id="40" creationId="{48E78125-3B75-EEBE-E6BF-7F7006507637}"/>
          </ac:cxnSpMkLst>
        </pc:cxnChg>
        <pc:cxnChg chg="add mod">
          <ac:chgData name="Cathrine Duedahl-Olesen" userId="0f4ad920445e6980" providerId="LiveId" clId="{DC7B2068-E1F4-4E5C-877E-327DD41C7028}" dt="2022-09-14T07:29:35.007" v="575"/>
          <ac:cxnSpMkLst>
            <pc:docMk/>
            <pc:sldMk cId="264347067" sldId="260"/>
            <ac:cxnSpMk id="41" creationId="{FF215BE4-17CC-AC80-8C33-1EA5526F1190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2" creationId="{5281EE31-2468-13F1-D810-8B73BB6D9855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3" creationId="{88BB8993-2B6A-49A3-07E5-5FDB68859B2E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4" creationId="{4BF1A531-B814-41D1-D5D6-CFF7ABB5006B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5" creationId="{552B8956-8B80-45A7-8E05-AA97701B64F4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6" creationId="{800E67FB-D3E4-ED1D-5508-E0FD9B421FC6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7" creationId="{87906AFF-A1CE-562A-FB8E-ED8CB8C3BB42}"/>
          </ac:cxnSpMkLst>
        </pc:cxnChg>
        <pc:cxnChg chg="add mod">
          <ac:chgData name="Cathrine Duedahl-Olesen" userId="0f4ad920445e6980" providerId="LiveId" clId="{DC7B2068-E1F4-4E5C-877E-327DD41C7028}" dt="2022-09-14T07:31:05.698" v="583" actId="1076"/>
          <ac:cxnSpMkLst>
            <pc:docMk/>
            <pc:sldMk cId="264347067" sldId="260"/>
            <ac:cxnSpMk id="48" creationId="{72278EBA-ED66-3312-8C4A-B1CE79B493A1}"/>
          </ac:cxnSpMkLst>
        </pc:cxnChg>
        <pc:cxnChg chg="add mod">
          <ac:chgData name="Cathrine Duedahl-Olesen" userId="0f4ad920445e6980" providerId="LiveId" clId="{DC7B2068-E1F4-4E5C-877E-327DD41C7028}" dt="2022-09-15T11:13:17.992" v="1752" actId="14100"/>
          <ac:cxnSpMkLst>
            <pc:docMk/>
            <pc:sldMk cId="264347067" sldId="260"/>
            <ac:cxnSpMk id="49" creationId="{16F4710B-1CDB-4341-65BF-C6CC90521846}"/>
          </ac:cxnSpMkLst>
        </pc:cxnChg>
        <pc:cxnChg chg="add del mod">
          <ac:chgData name="Cathrine Duedahl-Olesen" userId="0f4ad920445e6980" providerId="LiveId" clId="{DC7B2068-E1F4-4E5C-877E-327DD41C7028}" dt="2022-09-14T07:33:47.582" v="605" actId="478"/>
          <ac:cxnSpMkLst>
            <pc:docMk/>
            <pc:sldMk cId="264347067" sldId="260"/>
            <ac:cxnSpMk id="50" creationId="{1B84D436-6567-C258-6B5E-D6E4F398792A}"/>
          </ac:cxnSpMkLst>
        </pc:cxnChg>
        <pc:cxnChg chg="add del mod">
          <ac:chgData name="Cathrine Duedahl-Olesen" userId="0f4ad920445e6980" providerId="LiveId" clId="{DC7B2068-E1F4-4E5C-877E-327DD41C7028}" dt="2022-09-14T07:33:45.005" v="604" actId="478"/>
          <ac:cxnSpMkLst>
            <pc:docMk/>
            <pc:sldMk cId="264347067" sldId="260"/>
            <ac:cxnSpMk id="53" creationId="{23674FDF-5076-F6FC-5C7B-BB9751A66AF9}"/>
          </ac:cxnSpMkLst>
        </pc:cxnChg>
        <pc:cxnChg chg="add mod">
          <ac:chgData name="Cathrine Duedahl-Olesen" userId="0f4ad920445e6980" providerId="LiveId" clId="{DC7B2068-E1F4-4E5C-877E-327DD41C7028}" dt="2022-09-14T07:34:56.894" v="611" actId="1076"/>
          <ac:cxnSpMkLst>
            <pc:docMk/>
            <pc:sldMk cId="264347067" sldId="260"/>
            <ac:cxnSpMk id="54" creationId="{53B1EC74-8FC8-6C51-BE29-F241BAF225F1}"/>
          </ac:cxnSpMkLst>
        </pc:cxnChg>
        <pc:cxnChg chg="add mod">
          <ac:chgData name="Cathrine Duedahl-Olesen" userId="0f4ad920445e6980" providerId="LiveId" clId="{DC7B2068-E1F4-4E5C-877E-327DD41C7028}" dt="2022-09-14T07:34:56.894" v="611" actId="1076"/>
          <ac:cxnSpMkLst>
            <pc:docMk/>
            <pc:sldMk cId="264347067" sldId="260"/>
            <ac:cxnSpMk id="55" creationId="{809ABA24-DB8F-F31D-A10A-98FFACD75FA5}"/>
          </ac:cxnSpMkLst>
        </pc:cxnChg>
        <pc:cxnChg chg="add mod">
          <ac:chgData name="Cathrine Duedahl-Olesen" userId="0f4ad920445e6980" providerId="LiveId" clId="{DC7B2068-E1F4-4E5C-877E-327DD41C7028}" dt="2022-09-14T07:34:41.513" v="610" actId="1076"/>
          <ac:cxnSpMkLst>
            <pc:docMk/>
            <pc:sldMk cId="264347067" sldId="260"/>
            <ac:cxnSpMk id="57" creationId="{B7BA34F8-5344-22E1-B8A1-40DE103EAFFC}"/>
          </ac:cxnSpMkLst>
        </pc:cxnChg>
        <pc:cxnChg chg="add mod">
          <ac:chgData name="Cathrine Duedahl-Olesen" userId="0f4ad920445e6980" providerId="LiveId" clId="{DC7B2068-E1F4-4E5C-877E-327DD41C7028}" dt="2022-09-14T07:34:41.513" v="610" actId="1076"/>
          <ac:cxnSpMkLst>
            <pc:docMk/>
            <pc:sldMk cId="264347067" sldId="260"/>
            <ac:cxnSpMk id="58" creationId="{74F9A18C-9C4B-31F0-E5D3-165D28695834}"/>
          </ac:cxnSpMkLst>
        </pc:cxnChg>
      </pc:sldChg>
      <pc:sldChg chg="addSp delSp modSp new mod setBg">
        <pc:chgData name="Cathrine Duedahl-Olesen" userId="0f4ad920445e6980" providerId="LiveId" clId="{DC7B2068-E1F4-4E5C-877E-327DD41C7028}" dt="2022-09-14T07:56:15.457" v="870"/>
        <pc:sldMkLst>
          <pc:docMk/>
          <pc:sldMk cId="845272262" sldId="261"/>
        </pc:sldMkLst>
        <pc:spChg chg="del">
          <ac:chgData name="Cathrine Duedahl-Olesen" userId="0f4ad920445e6980" providerId="LiveId" clId="{DC7B2068-E1F4-4E5C-877E-327DD41C7028}" dt="2022-09-14T07:36:11.604" v="614" actId="478"/>
          <ac:spMkLst>
            <pc:docMk/>
            <pc:sldMk cId="845272262" sldId="261"/>
            <ac:spMk id="2" creationId="{9E9570C1-0DBF-69D5-FBC9-1F56C99DB388}"/>
          </ac:spMkLst>
        </pc:spChg>
        <pc:spChg chg="del">
          <ac:chgData name="Cathrine Duedahl-Olesen" userId="0f4ad920445e6980" providerId="LiveId" clId="{DC7B2068-E1F4-4E5C-877E-327DD41C7028}" dt="2022-09-14T07:36:11.604" v="614" actId="478"/>
          <ac:spMkLst>
            <pc:docMk/>
            <pc:sldMk cId="845272262" sldId="261"/>
            <ac:spMk id="3" creationId="{037C0233-CC8D-6153-2F2D-0501431BF1F1}"/>
          </ac:spMkLst>
        </pc:spChg>
        <pc:spChg chg="add mod">
          <ac:chgData name="Cathrine Duedahl-Olesen" userId="0f4ad920445e6980" providerId="LiveId" clId="{DC7B2068-E1F4-4E5C-877E-327DD41C7028}" dt="2022-09-14T07:36:12.699" v="615"/>
          <ac:spMkLst>
            <pc:docMk/>
            <pc:sldMk cId="845272262" sldId="261"/>
            <ac:spMk id="4" creationId="{AE01D572-2063-7D09-84D5-489DF81F2DE6}"/>
          </ac:spMkLst>
        </pc:spChg>
        <pc:spChg chg="add mod">
          <ac:chgData name="Cathrine Duedahl-Olesen" userId="0f4ad920445e6980" providerId="LiveId" clId="{DC7B2068-E1F4-4E5C-877E-327DD41C7028}" dt="2022-09-14T07:36:12.699" v="615"/>
          <ac:spMkLst>
            <pc:docMk/>
            <pc:sldMk cId="845272262" sldId="261"/>
            <ac:spMk id="5" creationId="{0878E7E2-709E-D5E3-0AC9-7BC6E03EB016}"/>
          </ac:spMkLst>
        </pc:spChg>
        <pc:spChg chg="add mod">
          <ac:chgData name="Cathrine Duedahl-Olesen" userId="0f4ad920445e6980" providerId="LiveId" clId="{DC7B2068-E1F4-4E5C-877E-327DD41C7028}" dt="2022-09-14T07:36:12.699" v="615"/>
          <ac:spMkLst>
            <pc:docMk/>
            <pc:sldMk cId="845272262" sldId="261"/>
            <ac:spMk id="6" creationId="{F48837AC-69B5-A05A-0C2C-3B34FB200D17}"/>
          </ac:spMkLst>
        </pc:spChg>
        <pc:picChg chg="add mod">
          <ac:chgData name="Cathrine Duedahl-Olesen" userId="0f4ad920445e6980" providerId="LiveId" clId="{DC7B2068-E1F4-4E5C-877E-327DD41C7028}" dt="2022-09-14T07:36:12.699" v="615"/>
          <ac:picMkLst>
            <pc:docMk/>
            <pc:sldMk cId="845272262" sldId="261"/>
            <ac:picMk id="7" creationId="{60274D36-7A53-0B05-1575-3272884E8DD0}"/>
          </ac:picMkLst>
        </pc:picChg>
        <pc:picChg chg="add del mod">
          <ac:chgData name="Cathrine Duedahl-Olesen" userId="0f4ad920445e6980" providerId="LiveId" clId="{DC7B2068-E1F4-4E5C-877E-327DD41C7028}" dt="2022-09-14T07:44:06.267" v="659" actId="478"/>
          <ac:picMkLst>
            <pc:docMk/>
            <pc:sldMk cId="845272262" sldId="261"/>
            <ac:picMk id="8" creationId="{510CA2DF-D760-118C-FC4F-8F104C643C48}"/>
          </ac:picMkLst>
        </pc:picChg>
        <pc:picChg chg="add del">
          <ac:chgData name="Cathrine Duedahl-Olesen" userId="0f4ad920445e6980" providerId="LiveId" clId="{DC7B2068-E1F4-4E5C-877E-327DD41C7028}" dt="2022-09-14T07:44:06.267" v="659" actId="478"/>
          <ac:picMkLst>
            <pc:docMk/>
            <pc:sldMk cId="845272262" sldId="261"/>
            <ac:picMk id="2050" creationId="{D966FCBB-FBAC-4A8D-BDBF-1B843EFF88D0}"/>
          </ac:picMkLst>
        </pc:picChg>
        <pc:picChg chg="add del mod">
          <ac:chgData name="Cathrine Duedahl-Olesen" userId="0f4ad920445e6980" providerId="LiveId" clId="{DC7B2068-E1F4-4E5C-877E-327DD41C7028}" dt="2022-09-14T07:45:43.940" v="666" actId="478"/>
          <ac:picMkLst>
            <pc:docMk/>
            <pc:sldMk cId="845272262" sldId="261"/>
            <ac:picMk id="2052" creationId="{D855F318-C91B-E3F5-1533-E2D4B9ABA424}"/>
          </ac:picMkLst>
        </pc:picChg>
        <pc:picChg chg="add mod">
          <ac:chgData name="Cathrine Duedahl-Olesen" userId="0f4ad920445e6980" providerId="LiveId" clId="{DC7B2068-E1F4-4E5C-877E-327DD41C7028}" dt="2022-09-14T07:45:55.676" v="669" actId="1076"/>
          <ac:picMkLst>
            <pc:docMk/>
            <pc:sldMk cId="845272262" sldId="261"/>
            <ac:picMk id="2054" creationId="{E210AE36-F3D2-4AFF-5239-61A25FCC7B80}"/>
          </ac:picMkLst>
        </pc:pic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9" creationId="{AD5D04DE-8FB2-D134-78F0-0493CC3B01A4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0" creationId="{E1250861-6BDC-FCF2-9ACE-59BCCE8CCA3D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1" creationId="{5551B851-A237-5CBB-3656-9ECABE660F39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2" creationId="{FA562C93-A98F-D7F8-7C6E-41B6C7697A3F}"/>
          </ac:cxnSpMkLst>
        </pc:cxnChg>
        <pc:cxnChg chg="add mod">
          <ac:chgData name="Cathrine Duedahl-Olesen" userId="0f4ad920445e6980" providerId="LiveId" clId="{DC7B2068-E1F4-4E5C-877E-327DD41C7028}" dt="2022-09-14T07:37:26.528" v="619" actId="14100"/>
          <ac:cxnSpMkLst>
            <pc:docMk/>
            <pc:sldMk cId="845272262" sldId="261"/>
            <ac:cxnSpMk id="13" creationId="{6AAEEC5F-45B7-F0B6-E593-54F1A3F2F3A3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4" creationId="{30E47505-7669-D933-FD10-09A6BA16A748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5" creationId="{674D470F-4CB4-B0B8-5088-1833FAFA7802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6" creationId="{D563942D-342C-CAAA-72C6-848F672979D1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7" creationId="{EDC39D96-C148-3D41-DCB2-FF3887DDD5DB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8" creationId="{18D24219-7B46-88CA-E66C-80C616652B79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19" creationId="{C100747D-B1D2-6D5F-2031-18910CDD7BEF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0" creationId="{EFD3CA4E-0E01-1C25-0BF9-55088A536E82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1" creationId="{E919CE9B-5ACE-5E01-10B1-33DDA8D6FFE8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2" creationId="{FF569DBC-8FA4-718A-E87C-AF2993D266A6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3" creationId="{963D1880-A8C0-40BB-AD2A-477C787A2F66}"/>
          </ac:cxnSpMkLst>
        </pc:cxnChg>
        <pc:cxnChg chg="add del mod">
          <ac:chgData name="Cathrine Duedahl-Olesen" userId="0f4ad920445e6980" providerId="LiveId" clId="{DC7B2068-E1F4-4E5C-877E-327DD41C7028}" dt="2022-09-14T07:37:35.277" v="621" actId="478"/>
          <ac:cxnSpMkLst>
            <pc:docMk/>
            <pc:sldMk cId="845272262" sldId="261"/>
            <ac:cxnSpMk id="24" creationId="{78461246-3AAC-28A4-06DF-EE4EE1B322F8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5" creationId="{6642445A-1CAF-A64C-F9E6-490B12A27839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6" creationId="{90A30A60-D426-B9D0-E383-9A3458830282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7" creationId="{EC003741-4450-9D50-31CE-ED11A120250A}"/>
          </ac:cxnSpMkLst>
        </pc:cxnChg>
        <pc:cxnChg chg="add mod">
          <ac:chgData name="Cathrine Duedahl-Olesen" userId="0f4ad920445e6980" providerId="LiveId" clId="{DC7B2068-E1F4-4E5C-877E-327DD41C7028}" dt="2022-09-14T07:36:12.699" v="615"/>
          <ac:cxnSpMkLst>
            <pc:docMk/>
            <pc:sldMk cId="845272262" sldId="261"/>
            <ac:cxnSpMk id="28" creationId="{DF6BC76F-5A90-D28B-86A1-008AA6E13616}"/>
          </ac:cxnSpMkLst>
        </pc:cxnChg>
        <pc:cxnChg chg="add mod">
          <ac:chgData name="Cathrine Duedahl-Olesen" userId="0f4ad920445e6980" providerId="LiveId" clId="{DC7B2068-E1F4-4E5C-877E-327DD41C7028}" dt="2022-09-14T07:38:04.600" v="625" actId="14100"/>
          <ac:cxnSpMkLst>
            <pc:docMk/>
            <pc:sldMk cId="845272262" sldId="261"/>
            <ac:cxnSpMk id="33" creationId="{E3740626-33C0-3E22-774B-EBE0F3E7C0EF}"/>
          </ac:cxnSpMkLst>
        </pc:cxnChg>
        <pc:cxnChg chg="add mod">
          <ac:chgData name="Cathrine Duedahl-Olesen" userId="0f4ad920445e6980" providerId="LiveId" clId="{DC7B2068-E1F4-4E5C-877E-327DD41C7028}" dt="2022-09-14T07:38:30.498" v="631" actId="14100"/>
          <ac:cxnSpMkLst>
            <pc:docMk/>
            <pc:sldMk cId="845272262" sldId="261"/>
            <ac:cxnSpMk id="35" creationId="{F214C875-9FAF-6A63-2127-CAFD6B0AF49B}"/>
          </ac:cxnSpMkLst>
        </pc:cxnChg>
        <pc:cxnChg chg="add mod">
          <ac:chgData name="Cathrine Duedahl-Olesen" userId="0f4ad920445e6980" providerId="LiveId" clId="{DC7B2068-E1F4-4E5C-877E-327DD41C7028}" dt="2022-09-14T07:39:15.481" v="636" actId="1076"/>
          <ac:cxnSpMkLst>
            <pc:docMk/>
            <pc:sldMk cId="845272262" sldId="261"/>
            <ac:cxnSpMk id="39" creationId="{EB97B34E-B2CE-8B69-546A-780F98615298}"/>
          </ac:cxnSpMkLst>
        </pc:cxnChg>
      </pc:sldChg>
      <pc:sldChg chg="addSp delSp modSp new del mod">
        <pc:chgData name="Cathrine Duedahl-Olesen" userId="0f4ad920445e6980" providerId="LiveId" clId="{DC7B2068-E1F4-4E5C-877E-327DD41C7028}" dt="2022-09-18T11:02:25.489" v="1863" actId="47"/>
        <pc:sldMkLst>
          <pc:docMk/>
          <pc:sldMk cId="245590996" sldId="262"/>
        </pc:sldMkLst>
        <pc:spChg chg="add mod ord">
          <ac:chgData name="Cathrine Duedahl-Olesen" userId="0f4ad920445e6980" providerId="LiveId" clId="{DC7B2068-E1F4-4E5C-877E-327DD41C7028}" dt="2022-09-14T12:48:57.609" v="1186" actId="208"/>
          <ac:spMkLst>
            <pc:docMk/>
            <pc:sldMk cId="245590996" sldId="262"/>
            <ac:spMk id="2" creationId="{544620E1-820B-CCA4-0A77-445ED2507882}"/>
          </ac:spMkLst>
        </pc:spChg>
        <pc:spChg chg="del">
          <ac:chgData name="Cathrine Duedahl-Olesen" userId="0f4ad920445e6980" providerId="LiveId" clId="{DC7B2068-E1F4-4E5C-877E-327DD41C7028}" dt="2022-09-14T08:00:58.604" v="980" actId="478"/>
          <ac:spMkLst>
            <pc:docMk/>
            <pc:sldMk cId="245590996" sldId="262"/>
            <ac:spMk id="2" creationId="{CFFA2B9F-A9F0-48B5-1D40-41E97E8C96D3}"/>
          </ac:spMkLst>
        </pc:spChg>
        <pc:spChg chg="del">
          <ac:chgData name="Cathrine Duedahl-Olesen" userId="0f4ad920445e6980" providerId="LiveId" clId="{DC7B2068-E1F4-4E5C-877E-327DD41C7028}" dt="2022-09-14T08:01:05.689" v="981" actId="478"/>
          <ac:spMkLst>
            <pc:docMk/>
            <pc:sldMk cId="245590996" sldId="262"/>
            <ac:spMk id="3" creationId="{0704C96A-78F6-D0DE-5E94-F8F91678A25E}"/>
          </ac:spMkLst>
        </pc:spChg>
        <pc:spChg chg="add mod ord">
          <ac:chgData name="Cathrine Duedahl-Olesen" userId="0f4ad920445e6980" providerId="LiveId" clId="{DC7B2068-E1F4-4E5C-877E-327DD41C7028}" dt="2022-09-15T06:47:36.199" v="1270" actId="1076"/>
          <ac:spMkLst>
            <pc:docMk/>
            <pc:sldMk cId="245590996" sldId="262"/>
            <ac:spMk id="3" creationId="{232A40D1-99CE-8721-9766-D1FCFF542364}"/>
          </ac:spMkLst>
        </pc:spChg>
        <pc:spChg chg="add mod ord">
          <ac:chgData name="Cathrine Duedahl-Olesen" userId="0f4ad920445e6980" providerId="LiveId" clId="{DC7B2068-E1F4-4E5C-877E-327DD41C7028}" dt="2022-09-15T06:50:46.617" v="1278" actId="1076"/>
          <ac:spMkLst>
            <pc:docMk/>
            <pc:sldMk cId="245590996" sldId="262"/>
            <ac:spMk id="4" creationId="{35FCD2C6-E5A3-4DA5-2B12-FF26B9AA88BE}"/>
          </ac:spMkLst>
        </pc:spChg>
        <pc:spChg chg="add del">
          <ac:chgData name="Cathrine Duedahl-Olesen" userId="0f4ad920445e6980" providerId="LiveId" clId="{DC7B2068-E1F4-4E5C-877E-327DD41C7028}" dt="2022-09-14T12:44:41.643" v="1168" actId="478"/>
          <ac:spMkLst>
            <pc:docMk/>
            <pc:sldMk cId="245590996" sldId="262"/>
            <ac:spMk id="5" creationId="{99A5F0B9-3D0E-1E8F-34A5-E08CFF0039C4}"/>
          </ac:spMkLst>
        </pc:spChg>
        <pc:spChg chg="add mod ord">
          <ac:chgData name="Cathrine Duedahl-Olesen" userId="0f4ad920445e6980" providerId="LiveId" clId="{DC7B2068-E1F4-4E5C-877E-327DD41C7028}" dt="2022-09-14T12:46:07.838" v="1177" actId="1076"/>
          <ac:spMkLst>
            <pc:docMk/>
            <pc:sldMk cId="245590996" sldId="262"/>
            <ac:spMk id="6" creationId="{FC685F9C-86D6-99E6-59D6-038EF4209D4B}"/>
          </ac:spMkLst>
        </pc:spChg>
        <pc:spChg chg="add mod ord">
          <ac:chgData name="Cathrine Duedahl-Olesen" userId="0f4ad920445e6980" providerId="LiveId" clId="{DC7B2068-E1F4-4E5C-877E-327DD41C7028}" dt="2022-09-14T12:48:44.911" v="1184" actId="208"/>
          <ac:spMkLst>
            <pc:docMk/>
            <pc:sldMk cId="245590996" sldId="262"/>
            <ac:spMk id="7" creationId="{583160F2-2AEB-1DC0-285E-7DF884C03DCA}"/>
          </ac:spMkLst>
        </pc:spChg>
        <pc:spChg chg="add del">
          <ac:chgData name="Cathrine Duedahl-Olesen" userId="0f4ad920445e6980" providerId="LiveId" clId="{DC7B2068-E1F4-4E5C-877E-327DD41C7028}" dt="2022-09-14T12:48:33.163" v="1183" actId="478"/>
          <ac:spMkLst>
            <pc:docMk/>
            <pc:sldMk cId="245590996" sldId="262"/>
            <ac:spMk id="8" creationId="{FA832CA4-7435-C6EA-5319-DFCDA9071F68}"/>
          </ac:spMkLst>
        </pc:spChg>
        <pc:spChg chg="add del">
          <ac:chgData name="Cathrine Duedahl-Olesen" userId="0f4ad920445e6980" providerId="LiveId" clId="{DC7B2068-E1F4-4E5C-877E-327DD41C7028}" dt="2022-09-14T12:49:34.043" v="1189" actId="478"/>
          <ac:spMkLst>
            <pc:docMk/>
            <pc:sldMk cId="245590996" sldId="262"/>
            <ac:spMk id="9" creationId="{D78E60DB-FB01-B957-F8A2-546C4D2D1B80}"/>
          </ac:spMkLst>
        </pc:spChg>
        <pc:spChg chg="add mod ord">
          <ac:chgData name="Cathrine Duedahl-Olesen" userId="0f4ad920445e6980" providerId="LiveId" clId="{DC7B2068-E1F4-4E5C-877E-327DD41C7028}" dt="2022-09-14T12:50:31.290" v="1196" actId="14100"/>
          <ac:spMkLst>
            <pc:docMk/>
            <pc:sldMk cId="245590996" sldId="262"/>
            <ac:spMk id="10" creationId="{24739BC9-0415-5F49-41CB-A5A72D550496}"/>
          </ac:spMkLst>
        </pc:spChg>
        <pc:spChg chg="add del">
          <ac:chgData name="Cathrine Duedahl-Olesen" userId="0f4ad920445e6980" providerId="LiveId" clId="{DC7B2068-E1F4-4E5C-877E-327DD41C7028}" dt="2022-09-14T12:51:19.994" v="1200" actId="478"/>
          <ac:spMkLst>
            <pc:docMk/>
            <pc:sldMk cId="245590996" sldId="262"/>
            <ac:spMk id="11" creationId="{0DEBF499-6856-17DB-B61B-361D208EDB56}"/>
          </ac:spMkLst>
        </pc:spChg>
        <pc:spChg chg="add mod ord">
          <ac:chgData name="Cathrine Duedahl-Olesen" userId="0f4ad920445e6980" providerId="LiveId" clId="{DC7B2068-E1F4-4E5C-877E-327DD41C7028}" dt="2022-09-15T07:56:06.686" v="1449" actId="1076"/>
          <ac:spMkLst>
            <pc:docMk/>
            <pc:sldMk cId="245590996" sldId="262"/>
            <ac:spMk id="12" creationId="{D080FEDD-199E-0E9C-1B40-70003BBE937A}"/>
          </ac:spMkLst>
        </pc:spChg>
        <pc:spChg chg="add mod ord">
          <ac:chgData name="Cathrine Duedahl-Olesen" userId="0f4ad920445e6980" providerId="LiveId" clId="{DC7B2068-E1F4-4E5C-877E-327DD41C7028}" dt="2022-09-15T07:58:16.626" v="1454" actId="1076"/>
          <ac:spMkLst>
            <pc:docMk/>
            <pc:sldMk cId="245590996" sldId="262"/>
            <ac:spMk id="13" creationId="{C4B73730-BC7B-BA6E-2B50-FB731E10944E}"/>
          </ac:spMkLst>
        </pc:spChg>
        <pc:picChg chg="add del mod">
          <ac:chgData name="Cathrine Duedahl-Olesen" userId="0f4ad920445e6980" providerId="LiveId" clId="{DC7B2068-E1F4-4E5C-877E-327DD41C7028}" dt="2022-09-14T08:22:32.916" v="1007" actId="478"/>
          <ac:picMkLst>
            <pc:docMk/>
            <pc:sldMk cId="245590996" sldId="262"/>
            <ac:picMk id="5" creationId="{2A64D8BC-424A-B5D0-090B-89B4F0575AB5}"/>
          </ac:picMkLst>
        </pc:picChg>
        <pc:picChg chg="add mod">
          <ac:chgData name="Cathrine Duedahl-Olesen" userId="0f4ad920445e6980" providerId="LiveId" clId="{DC7B2068-E1F4-4E5C-877E-327DD41C7028}" dt="2022-09-15T06:44:54.697" v="1267" actId="1076"/>
          <ac:picMkLst>
            <pc:docMk/>
            <pc:sldMk cId="245590996" sldId="262"/>
            <ac:picMk id="8" creationId="{BF513753-7BDD-4ACE-91BC-DA8EB3F83467}"/>
          </ac:picMkLst>
        </pc:picChg>
        <pc:picChg chg="add mod">
          <ac:chgData name="Cathrine Duedahl-Olesen" userId="0f4ad920445e6980" providerId="LiveId" clId="{DC7B2068-E1F4-4E5C-877E-327DD41C7028}" dt="2022-09-15T06:44:44.329" v="1266" actId="1076"/>
          <ac:picMkLst>
            <pc:docMk/>
            <pc:sldMk cId="245590996" sldId="262"/>
            <ac:picMk id="9" creationId="{B2000286-8075-C869-4408-E17C86DF3A70}"/>
          </ac:picMkLst>
        </pc:picChg>
        <pc:picChg chg="add mod">
          <ac:chgData name="Cathrine Duedahl-Olesen" userId="0f4ad920445e6980" providerId="LiveId" clId="{DC7B2068-E1F4-4E5C-877E-327DD41C7028}" dt="2022-09-15T06:47:54.363" v="1276" actId="1076"/>
          <ac:picMkLst>
            <pc:docMk/>
            <pc:sldMk cId="245590996" sldId="262"/>
            <ac:picMk id="11" creationId="{67CE9604-7ED5-6099-5797-60A328608AFF}"/>
          </ac:picMkLst>
        </pc:picChg>
        <pc:picChg chg="add mod">
          <ac:chgData name="Cathrine Duedahl-Olesen" userId="0f4ad920445e6980" providerId="LiveId" clId="{DC7B2068-E1F4-4E5C-877E-327DD41C7028}" dt="2022-09-14T13:09:05.005" v="1251" actId="1076"/>
          <ac:picMkLst>
            <pc:docMk/>
            <pc:sldMk cId="245590996" sldId="262"/>
            <ac:picMk id="14" creationId="{AD282CBF-73F6-263C-FCA7-2C29E8514563}"/>
          </ac:picMkLst>
        </pc:picChg>
        <pc:picChg chg="add del mod">
          <ac:chgData name="Cathrine Duedahl-Olesen" userId="0f4ad920445e6980" providerId="LiveId" clId="{DC7B2068-E1F4-4E5C-877E-327DD41C7028}" dt="2022-09-15T07:00:36.611" v="1285" actId="478"/>
          <ac:picMkLst>
            <pc:docMk/>
            <pc:sldMk cId="245590996" sldId="262"/>
            <ac:picMk id="15" creationId="{1A05F75D-13FD-1DA2-8FEC-3164E693E18E}"/>
          </ac:picMkLst>
        </pc:picChg>
        <pc:picChg chg="add del mod">
          <ac:chgData name="Cathrine Duedahl-Olesen" userId="0f4ad920445e6980" providerId="LiveId" clId="{DC7B2068-E1F4-4E5C-877E-327DD41C7028}" dt="2022-09-14T13:03:28.192" v="1226" actId="478"/>
          <ac:picMkLst>
            <pc:docMk/>
            <pc:sldMk cId="245590996" sldId="262"/>
            <ac:picMk id="15" creationId="{267A2CE4-CCF7-46A8-0BF1-557C06C1D17E}"/>
          </ac:picMkLst>
        </pc:picChg>
        <pc:picChg chg="add mod">
          <ac:chgData name="Cathrine Duedahl-Olesen" userId="0f4ad920445e6980" providerId="LiveId" clId="{DC7B2068-E1F4-4E5C-877E-327DD41C7028}" dt="2022-09-15T07:03:53.524" v="1297" actId="1076"/>
          <ac:picMkLst>
            <pc:docMk/>
            <pc:sldMk cId="245590996" sldId="262"/>
            <ac:picMk id="15" creationId="{E321C2FB-A96C-9028-BC93-7C8ED252B67A}"/>
          </ac:picMkLst>
        </pc:picChg>
        <pc:picChg chg="add mod">
          <ac:chgData name="Cathrine Duedahl-Olesen" userId="0f4ad920445e6980" providerId="LiveId" clId="{DC7B2068-E1F4-4E5C-877E-327DD41C7028}" dt="2022-09-15T07:01:22.914" v="1292" actId="1076"/>
          <ac:picMkLst>
            <pc:docMk/>
            <pc:sldMk cId="245590996" sldId="262"/>
            <ac:picMk id="16" creationId="{89850E43-805D-1DCC-7608-D33577552508}"/>
          </ac:picMkLst>
        </pc:picChg>
        <pc:picChg chg="add del mod">
          <ac:chgData name="Cathrine Duedahl-Olesen" userId="0f4ad920445e6980" providerId="LiveId" clId="{DC7B2068-E1F4-4E5C-877E-327DD41C7028}" dt="2022-09-14T13:06:07.058" v="1231" actId="478"/>
          <ac:picMkLst>
            <pc:docMk/>
            <pc:sldMk cId="245590996" sldId="262"/>
            <ac:picMk id="16" creationId="{FEA3EEB6-64A3-ADC9-00DA-22506B2CD6D8}"/>
          </ac:picMkLst>
        </pc:picChg>
        <pc:picChg chg="add mod">
          <ac:chgData name="Cathrine Duedahl-Olesen" userId="0f4ad920445e6980" providerId="LiveId" clId="{DC7B2068-E1F4-4E5C-877E-327DD41C7028}" dt="2022-09-15T08:24:33.388" v="1584" actId="1076"/>
          <ac:picMkLst>
            <pc:docMk/>
            <pc:sldMk cId="245590996" sldId="262"/>
            <ac:picMk id="17" creationId="{6219B733-0914-36B1-56A8-125ECF34D4F9}"/>
          </ac:picMkLst>
        </pc:picChg>
        <pc:picChg chg="add mod">
          <ac:chgData name="Cathrine Duedahl-Olesen" userId="0f4ad920445e6980" providerId="LiveId" clId="{DC7B2068-E1F4-4E5C-877E-327DD41C7028}" dt="2022-09-15T07:14:40.827" v="1319" actId="1076"/>
          <ac:picMkLst>
            <pc:docMk/>
            <pc:sldMk cId="245590996" sldId="262"/>
            <ac:picMk id="18" creationId="{79A08559-D3AA-7C4C-E890-EC0ECA2EE5B6}"/>
          </ac:picMkLst>
        </pc:picChg>
        <pc:picChg chg="add del mod">
          <ac:chgData name="Cathrine Duedahl-Olesen" userId="0f4ad920445e6980" providerId="LiveId" clId="{DC7B2068-E1F4-4E5C-877E-327DD41C7028}" dt="2022-09-15T07:14:41.647" v="1320"/>
          <ac:picMkLst>
            <pc:docMk/>
            <pc:sldMk cId="245590996" sldId="262"/>
            <ac:picMk id="19" creationId="{41FA22D6-1678-589F-188D-5164A9D4AE31}"/>
          </ac:picMkLst>
        </pc:picChg>
        <pc:picChg chg="add del mod">
          <ac:chgData name="Cathrine Duedahl-Olesen" userId="0f4ad920445e6980" providerId="LiveId" clId="{DC7B2068-E1F4-4E5C-877E-327DD41C7028}" dt="2022-09-15T07:30:30.655" v="1342" actId="478"/>
          <ac:picMkLst>
            <pc:docMk/>
            <pc:sldMk cId="245590996" sldId="262"/>
            <ac:picMk id="20" creationId="{135016A5-98F4-E3D5-3EC7-F7E85EE73979}"/>
          </ac:picMkLst>
        </pc:picChg>
        <pc:picChg chg="add del mod">
          <ac:chgData name="Cathrine Duedahl-Olesen" userId="0f4ad920445e6980" providerId="LiveId" clId="{DC7B2068-E1F4-4E5C-877E-327DD41C7028}" dt="2022-09-15T07:16:18.201" v="1328"/>
          <ac:picMkLst>
            <pc:docMk/>
            <pc:sldMk cId="245590996" sldId="262"/>
            <ac:picMk id="21" creationId="{EF7EF5C3-F525-B185-16F3-4BD9E89CC8BC}"/>
          </ac:picMkLst>
        </pc:picChg>
        <pc:picChg chg="add del mod">
          <ac:chgData name="Cathrine Duedahl-Olesen" userId="0f4ad920445e6980" providerId="LiveId" clId="{DC7B2068-E1F4-4E5C-877E-327DD41C7028}" dt="2022-09-15T07:17:18.223" v="1341" actId="478"/>
          <ac:picMkLst>
            <pc:docMk/>
            <pc:sldMk cId="245590996" sldId="262"/>
            <ac:picMk id="22" creationId="{AE0306D2-787A-4DCE-A624-8B2522505BE9}"/>
          </ac:picMkLst>
        </pc:picChg>
        <pc:picChg chg="add mod">
          <ac:chgData name="Cathrine Duedahl-Olesen" userId="0f4ad920445e6980" providerId="LiveId" clId="{DC7B2068-E1F4-4E5C-877E-327DD41C7028}" dt="2022-09-15T07:30:41.316" v="1347" actId="1076"/>
          <ac:picMkLst>
            <pc:docMk/>
            <pc:sldMk cId="245590996" sldId="262"/>
            <ac:picMk id="24" creationId="{A960862C-CD54-4D82-F8AC-B1D8F7ECF07E}"/>
          </ac:picMkLst>
        </pc:picChg>
        <pc:picChg chg="add mod">
          <ac:chgData name="Cathrine Duedahl-Olesen" userId="0f4ad920445e6980" providerId="LiveId" clId="{DC7B2068-E1F4-4E5C-877E-327DD41C7028}" dt="2022-09-15T07:35:14.248" v="1369" actId="1076"/>
          <ac:picMkLst>
            <pc:docMk/>
            <pc:sldMk cId="245590996" sldId="262"/>
            <ac:picMk id="25" creationId="{8A8F8F97-EFE7-15CE-923F-B5F1DF827031}"/>
          </ac:picMkLst>
        </pc:picChg>
        <pc:picChg chg="add del mod">
          <ac:chgData name="Cathrine Duedahl-Olesen" userId="0f4ad920445e6980" providerId="LiveId" clId="{DC7B2068-E1F4-4E5C-877E-327DD41C7028}" dt="2022-09-15T07:54:49.797" v="1438" actId="1076"/>
          <ac:picMkLst>
            <pc:docMk/>
            <pc:sldMk cId="245590996" sldId="262"/>
            <ac:picMk id="26" creationId="{39FD05F3-1FB8-76B3-31C8-1536BD883E18}"/>
          </ac:picMkLst>
        </pc:picChg>
        <pc:picChg chg="add del">
          <ac:chgData name="Cathrine Duedahl-Olesen" userId="0f4ad920445e6980" providerId="LiveId" clId="{DC7B2068-E1F4-4E5C-877E-327DD41C7028}" dt="2022-09-15T07:48:12.650" v="1425"/>
          <ac:picMkLst>
            <pc:docMk/>
            <pc:sldMk cId="245590996" sldId="262"/>
            <ac:picMk id="27" creationId="{1DC20987-D5F8-AEC4-A008-CAE5253B3E32}"/>
          </ac:picMkLst>
        </pc:picChg>
        <pc:picChg chg="add del mod">
          <ac:chgData name="Cathrine Duedahl-Olesen" userId="0f4ad920445e6980" providerId="LiveId" clId="{DC7B2068-E1F4-4E5C-877E-327DD41C7028}" dt="2022-09-14T12:13:55.470" v="1067" actId="1076"/>
          <ac:picMkLst>
            <pc:docMk/>
            <pc:sldMk cId="245590996" sldId="262"/>
            <ac:picMk id="1026" creationId="{FEAB18A7-8AF8-C3F0-DD4D-DF1C48C854D8}"/>
          </ac:picMkLst>
        </pc:picChg>
        <pc:picChg chg="add mod">
          <ac:chgData name="Cathrine Duedahl-Olesen" userId="0f4ad920445e6980" providerId="LiveId" clId="{DC7B2068-E1F4-4E5C-877E-327DD41C7028}" dt="2022-09-14T12:50:42.071" v="1197" actId="1076"/>
          <ac:picMkLst>
            <pc:docMk/>
            <pc:sldMk cId="245590996" sldId="262"/>
            <ac:picMk id="1028" creationId="{E0DA57E9-21CA-99EA-B25B-86EEAE999903}"/>
          </ac:picMkLst>
        </pc:picChg>
        <pc:picChg chg="add mod">
          <ac:chgData name="Cathrine Duedahl-Olesen" userId="0f4ad920445e6980" providerId="LiveId" clId="{DC7B2068-E1F4-4E5C-877E-327DD41C7028}" dt="2022-09-14T12:23:24.724" v="1118" actId="1076"/>
          <ac:picMkLst>
            <pc:docMk/>
            <pc:sldMk cId="245590996" sldId="262"/>
            <ac:picMk id="1030" creationId="{CC60FBF3-A344-E2DF-45B5-F2F4A4B5DBE4}"/>
          </ac:picMkLst>
        </pc:picChg>
        <pc:picChg chg="add mod">
          <ac:chgData name="Cathrine Duedahl-Olesen" userId="0f4ad920445e6980" providerId="LiveId" clId="{DC7B2068-E1F4-4E5C-877E-327DD41C7028}" dt="2022-09-14T12:46:24.544" v="1178" actId="1076"/>
          <ac:picMkLst>
            <pc:docMk/>
            <pc:sldMk cId="245590996" sldId="262"/>
            <ac:picMk id="1032" creationId="{AF608643-E4A8-377C-DA25-0751FBB5DC71}"/>
          </ac:picMkLst>
        </pc:picChg>
        <pc:picChg chg="add mod">
          <ac:chgData name="Cathrine Duedahl-Olesen" userId="0f4ad920445e6980" providerId="LiveId" clId="{DC7B2068-E1F4-4E5C-877E-327DD41C7028}" dt="2022-09-14T12:29:54.261" v="1141" actId="1076"/>
          <ac:picMkLst>
            <pc:docMk/>
            <pc:sldMk cId="245590996" sldId="262"/>
            <ac:picMk id="1034" creationId="{11911DF9-4F47-343B-AC69-9F5E2903230E}"/>
          </ac:picMkLst>
        </pc:picChg>
        <pc:picChg chg="add mod">
          <ac:chgData name="Cathrine Duedahl-Olesen" userId="0f4ad920445e6980" providerId="LiveId" clId="{DC7B2068-E1F4-4E5C-877E-327DD41C7028}" dt="2022-09-14T12:51:00.621" v="1198" actId="1076"/>
          <ac:picMkLst>
            <pc:docMk/>
            <pc:sldMk cId="245590996" sldId="262"/>
            <ac:picMk id="1036" creationId="{350EF46F-E59A-064F-A46F-151E29A6A069}"/>
          </ac:picMkLst>
        </pc:picChg>
        <pc:picChg chg="add mod">
          <ac:chgData name="Cathrine Duedahl-Olesen" userId="0f4ad920445e6980" providerId="LiveId" clId="{DC7B2068-E1F4-4E5C-877E-327DD41C7028}" dt="2022-09-14T12:33:34.145" v="1161" actId="1076"/>
          <ac:picMkLst>
            <pc:docMk/>
            <pc:sldMk cId="245590996" sldId="262"/>
            <ac:picMk id="1038" creationId="{FC4517FA-B3A7-D63F-CF3C-822352E6BC5E}"/>
          </ac:picMkLst>
        </pc:picChg>
        <pc:picChg chg="add mod">
          <ac:chgData name="Cathrine Duedahl-Olesen" userId="0f4ad920445e6980" providerId="LiveId" clId="{DC7B2068-E1F4-4E5C-877E-327DD41C7028}" dt="2022-09-14T12:54:21.141" v="1211" actId="732"/>
          <ac:picMkLst>
            <pc:docMk/>
            <pc:sldMk cId="245590996" sldId="262"/>
            <ac:picMk id="1040" creationId="{D3C5DDB8-2B82-0763-DF8C-941D01E979C9}"/>
          </ac:picMkLst>
        </pc:picChg>
        <pc:picChg chg="add mod">
          <ac:chgData name="Cathrine Duedahl-Olesen" userId="0f4ad920445e6980" providerId="LiveId" clId="{DC7B2068-E1F4-4E5C-877E-327DD41C7028}" dt="2022-09-15T07:54:45.237" v="1437" actId="1076"/>
          <ac:picMkLst>
            <pc:docMk/>
            <pc:sldMk cId="245590996" sldId="262"/>
            <ac:picMk id="1042" creationId="{B91937EA-E3B5-2CF6-28AB-A4959CEFD0AE}"/>
          </ac:picMkLst>
        </pc:picChg>
        <pc:picChg chg="add mod">
          <ac:chgData name="Cathrine Duedahl-Olesen" userId="0f4ad920445e6980" providerId="LiveId" clId="{DC7B2068-E1F4-4E5C-877E-327DD41C7028}" dt="2022-09-15T07:54:40.897" v="1435" actId="1076"/>
          <ac:picMkLst>
            <pc:docMk/>
            <pc:sldMk cId="245590996" sldId="262"/>
            <ac:picMk id="1044" creationId="{1AFE5E8D-2ECE-F905-11DA-1BD93FC95A2E}"/>
          </ac:picMkLst>
        </pc:picChg>
        <pc:picChg chg="add mod">
          <ac:chgData name="Cathrine Duedahl-Olesen" userId="0f4ad920445e6980" providerId="LiveId" clId="{DC7B2068-E1F4-4E5C-877E-327DD41C7028}" dt="2022-09-15T07:56:17.352" v="1452" actId="1076"/>
          <ac:picMkLst>
            <pc:docMk/>
            <pc:sldMk cId="245590996" sldId="262"/>
            <ac:picMk id="1046" creationId="{0D4F890B-3510-A4D5-FD59-A59EF760714F}"/>
          </ac:picMkLst>
        </pc:picChg>
        <pc:picChg chg="add mod">
          <ac:chgData name="Cathrine Duedahl-Olesen" userId="0f4ad920445e6980" providerId="LiveId" clId="{DC7B2068-E1F4-4E5C-877E-327DD41C7028}" dt="2022-09-15T07:58:30.777" v="1457" actId="1076"/>
          <ac:picMkLst>
            <pc:docMk/>
            <pc:sldMk cId="245590996" sldId="262"/>
            <ac:picMk id="1048" creationId="{CE0DDBE1-B0A4-7093-40F5-3AF71693D8B7}"/>
          </ac:picMkLst>
        </pc:picChg>
      </pc:sldChg>
      <pc:sldChg chg="addSp delSp modSp new mod">
        <pc:chgData name="Cathrine Duedahl-Olesen" userId="0f4ad920445e6980" providerId="LiveId" clId="{DC7B2068-E1F4-4E5C-877E-327DD41C7028}" dt="2022-10-04T10:14:18.139" v="2873" actId="1076"/>
        <pc:sldMkLst>
          <pc:docMk/>
          <pc:sldMk cId="2215294263" sldId="263"/>
        </pc:sldMkLst>
        <pc:spChg chg="del">
          <ac:chgData name="Cathrine Duedahl-Olesen" userId="0f4ad920445e6980" providerId="LiveId" clId="{DC7B2068-E1F4-4E5C-877E-327DD41C7028}" dt="2022-09-15T07:59:18.316" v="1461" actId="478"/>
          <ac:spMkLst>
            <pc:docMk/>
            <pc:sldMk cId="2215294263" sldId="263"/>
            <ac:spMk id="2" creationId="{10C611C7-A213-DD5E-6C96-B338DCA3C785}"/>
          </ac:spMkLst>
        </pc:spChg>
        <pc:spChg chg="del">
          <ac:chgData name="Cathrine Duedahl-Olesen" userId="0f4ad920445e6980" providerId="LiveId" clId="{DC7B2068-E1F4-4E5C-877E-327DD41C7028}" dt="2022-09-15T07:59:18.316" v="1461" actId="478"/>
          <ac:spMkLst>
            <pc:docMk/>
            <pc:sldMk cId="2215294263" sldId="263"/>
            <ac:spMk id="3" creationId="{FF70CD78-7FF9-5AFE-836A-DC73121E0C2B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4" creationId="{17136CC0-3DAF-7141-4AFE-5C89B2077049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5" creationId="{DAD5ED05-15AA-EADD-C581-80F6D8029DFE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6" creationId="{F9A68CF0-D1A4-D574-4785-44EB7ED7689B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7" creationId="{3A85BC8B-F153-6CDA-0C3F-CB9F06FC110B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8" creationId="{D5850D6B-7EC4-3C42-5DE9-6058B8A4AB13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9" creationId="{3C835814-D633-1ACD-BE55-A173F9231302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10" creationId="{892EABF8-35FD-EA87-5C72-800A22D50A16}"/>
          </ac:spMkLst>
        </pc:spChg>
        <pc:spChg chg="add del mod">
          <ac:chgData name="Cathrine Duedahl-Olesen" userId="0f4ad920445e6980" providerId="LiveId" clId="{DC7B2068-E1F4-4E5C-877E-327DD41C7028}" dt="2022-09-15T07:59:10.801" v="1460"/>
          <ac:spMkLst>
            <pc:docMk/>
            <pc:sldMk cId="2215294263" sldId="263"/>
            <ac:spMk id="11" creationId="{799293CC-FC87-AA3F-EB49-247C81290AFB}"/>
          </ac:spMkLst>
        </pc:spChg>
        <pc:spChg chg="add mod">
          <ac:chgData name="Cathrine Duedahl-Olesen" userId="0f4ad920445e6980" providerId="LiveId" clId="{DC7B2068-E1F4-4E5C-877E-327DD41C7028}" dt="2022-09-15T07:59:19.216" v="1462"/>
          <ac:spMkLst>
            <pc:docMk/>
            <pc:sldMk cId="2215294263" sldId="263"/>
            <ac:spMk id="34" creationId="{AF292C85-A5FE-4FA8-C6A3-FAC3A88A3D8F}"/>
          </ac:spMkLst>
        </pc:spChg>
        <pc:spChg chg="add mod">
          <ac:chgData name="Cathrine Duedahl-Olesen" userId="0f4ad920445e6980" providerId="LiveId" clId="{DC7B2068-E1F4-4E5C-877E-327DD41C7028}" dt="2022-09-15T08:52:06.943" v="1703" actId="14100"/>
          <ac:spMkLst>
            <pc:docMk/>
            <pc:sldMk cId="2215294263" sldId="263"/>
            <ac:spMk id="35" creationId="{75D4519A-3E11-8260-4C31-A2045AA21351}"/>
          </ac:spMkLst>
        </pc:spChg>
        <pc:spChg chg="add mod">
          <ac:chgData name="Cathrine Duedahl-Olesen" userId="0f4ad920445e6980" providerId="LiveId" clId="{DC7B2068-E1F4-4E5C-877E-327DD41C7028}" dt="2022-09-15T07:59:19.216" v="1462"/>
          <ac:spMkLst>
            <pc:docMk/>
            <pc:sldMk cId="2215294263" sldId="263"/>
            <ac:spMk id="36" creationId="{9B93A259-BEF2-225C-F900-FF25CD05DE8F}"/>
          </ac:spMkLst>
        </pc:spChg>
        <pc:spChg chg="add mod">
          <ac:chgData name="Cathrine Duedahl-Olesen" userId="0f4ad920445e6980" providerId="LiveId" clId="{DC7B2068-E1F4-4E5C-877E-327DD41C7028}" dt="2022-09-15T07:59:19.216" v="1462"/>
          <ac:spMkLst>
            <pc:docMk/>
            <pc:sldMk cId="2215294263" sldId="263"/>
            <ac:spMk id="37" creationId="{A6488ADE-B6A1-7314-73E6-C59882159B03}"/>
          </ac:spMkLst>
        </pc:spChg>
        <pc:spChg chg="add mod">
          <ac:chgData name="Cathrine Duedahl-Olesen" userId="0f4ad920445e6980" providerId="LiveId" clId="{DC7B2068-E1F4-4E5C-877E-327DD41C7028}" dt="2022-09-15T07:59:19.216" v="1462"/>
          <ac:spMkLst>
            <pc:docMk/>
            <pc:sldMk cId="2215294263" sldId="263"/>
            <ac:spMk id="38" creationId="{A0F10A4A-8CC2-30BC-0E9F-A0874FA40A01}"/>
          </ac:spMkLst>
        </pc:spChg>
        <pc:spChg chg="add mod">
          <ac:chgData name="Cathrine Duedahl-Olesen" userId="0f4ad920445e6980" providerId="LiveId" clId="{DC7B2068-E1F4-4E5C-877E-327DD41C7028}" dt="2022-09-15T08:50:06.483" v="1697" actId="1076"/>
          <ac:spMkLst>
            <pc:docMk/>
            <pc:sldMk cId="2215294263" sldId="263"/>
            <ac:spMk id="39" creationId="{4840C753-E807-825B-0FAF-E77DCA2E0D16}"/>
          </ac:spMkLst>
        </pc:spChg>
        <pc:spChg chg="add mod ord">
          <ac:chgData name="Cathrine Duedahl-Olesen" userId="0f4ad920445e6980" providerId="LiveId" clId="{DC7B2068-E1F4-4E5C-877E-327DD41C7028}" dt="2022-09-15T09:03:20.651" v="1740" actId="167"/>
          <ac:spMkLst>
            <pc:docMk/>
            <pc:sldMk cId="2215294263" sldId="263"/>
            <ac:spMk id="40" creationId="{0DEAB2AA-FCBF-2262-A3F4-E322DE1C060B}"/>
          </ac:spMkLst>
        </pc:spChg>
        <pc:spChg chg="add mod ord">
          <ac:chgData name="Cathrine Duedahl-Olesen" userId="0f4ad920445e6980" providerId="LiveId" clId="{DC7B2068-E1F4-4E5C-877E-327DD41C7028}" dt="2022-09-18T11:03:39.556" v="1869" actId="167"/>
          <ac:spMkLst>
            <pc:docMk/>
            <pc:sldMk cId="2215294263" sldId="263"/>
            <ac:spMk id="41" creationId="{E76E96F3-716E-8091-1533-DEE141EA3E2E}"/>
          </ac:spMkLst>
        </pc:spChg>
        <pc:picChg chg="add mod ord">
          <ac:chgData name="Cathrine Duedahl-Olesen" userId="0f4ad920445e6980" providerId="LiveId" clId="{DC7B2068-E1F4-4E5C-877E-327DD41C7028}" dt="2022-09-18T11:04:06.358" v="1873" actId="1076"/>
          <ac:picMkLst>
            <pc:docMk/>
            <pc:sldMk cId="2215294263" sldId="263"/>
            <ac:picMk id="3" creationId="{57A02D49-A1F3-38D0-9152-E6EB35600CF8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2" creationId="{E902B139-0F06-6350-B7EB-1C3569AEFECC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3" creationId="{3C7A1A8F-3EC0-02D6-4FD6-BCF146A023F6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4" creationId="{F18679E3-27CD-CF6B-4A3B-F4FB5F79E48A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5" creationId="{763FCDBF-F13B-5354-EB94-E1CD696D647B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6" creationId="{8E0179DB-786C-3993-80A0-89EAD6D2E1B8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7" creationId="{B6E78C36-B2AF-CDE4-349A-85CC38B5AC36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8" creationId="{1E892A06-C7C9-518E-1A8C-8BC19D396723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19" creationId="{D5BB7E1E-D36D-1E29-D266-5E375595A6E9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0" creationId="{766CD01C-27E6-7AC9-1E8D-AD6E0E08C756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1" creationId="{1E08AEA1-9AC1-A71E-C80F-58133864A5D5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2" creationId="{939FF73E-7C90-D12A-B187-E314931AEC50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3" creationId="{C7A146C3-6E6E-EF0F-C2B9-0870544D4EAE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4" creationId="{25D39B0E-429B-211C-6FFF-2886DDB5831C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5" creationId="{EA676CD8-4737-F1E4-B6D3-19E5513A07F6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6" creationId="{CD84BBB2-D426-6880-AD20-015B322950DD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7" creationId="{B83C1331-C795-FAEE-FB9C-E8D134AD2D6F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8" creationId="{3E35FB94-EA62-126A-E352-6D8CDB43464C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29" creationId="{FAE7D647-2F6F-6C6C-7025-B0F56951A2B9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30" creationId="{1DCEDA03-3827-7233-2B98-5434D184AD09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31" creationId="{3BDC0222-A73F-7D8D-0193-7D9721EC3F37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32" creationId="{F44D1032-619E-016D-9BEA-E707215645F6}"/>
          </ac:picMkLst>
        </pc:picChg>
        <pc:picChg chg="add del mod">
          <ac:chgData name="Cathrine Duedahl-Olesen" userId="0f4ad920445e6980" providerId="LiveId" clId="{DC7B2068-E1F4-4E5C-877E-327DD41C7028}" dt="2022-09-15T07:59:10.801" v="1460"/>
          <ac:picMkLst>
            <pc:docMk/>
            <pc:sldMk cId="2215294263" sldId="263"/>
            <ac:picMk id="33" creationId="{E9E48E06-04C5-3294-F2E2-9EFAC395D47D}"/>
          </ac:picMkLst>
        </pc:picChg>
        <pc:picChg chg="add mod">
          <ac:chgData name="Cathrine Duedahl-Olesen" userId="0f4ad920445e6980" providerId="LiveId" clId="{DC7B2068-E1F4-4E5C-877E-327DD41C7028}" dt="2022-09-15T07:59:19.216" v="1462"/>
          <ac:picMkLst>
            <pc:docMk/>
            <pc:sldMk cId="2215294263" sldId="263"/>
            <ac:picMk id="42" creationId="{457FC51A-A99F-D643-0148-CFDFB855B356}"/>
          </ac:picMkLst>
        </pc:picChg>
        <pc:picChg chg="add mod">
          <ac:chgData name="Cathrine Duedahl-Olesen" userId="0f4ad920445e6980" providerId="LiveId" clId="{DC7B2068-E1F4-4E5C-877E-327DD41C7028}" dt="2022-09-15T07:59:19.216" v="1462"/>
          <ac:picMkLst>
            <pc:docMk/>
            <pc:sldMk cId="2215294263" sldId="263"/>
            <ac:picMk id="43" creationId="{AF7BA37F-0A7D-54A3-1103-FFB625D8EA7D}"/>
          </ac:picMkLst>
        </pc:picChg>
        <pc:picChg chg="add mod">
          <ac:chgData name="Cathrine Duedahl-Olesen" userId="0f4ad920445e6980" providerId="LiveId" clId="{DC7B2068-E1F4-4E5C-877E-327DD41C7028}" dt="2022-09-15T07:59:19.216" v="1462"/>
          <ac:picMkLst>
            <pc:docMk/>
            <pc:sldMk cId="2215294263" sldId="263"/>
            <ac:picMk id="44" creationId="{3E8A3080-1875-C6D1-7A9D-39592D9B25D0}"/>
          </ac:picMkLst>
        </pc:picChg>
        <pc:picChg chg="add mod">
          <ac:chgData name="Cathrine Duedahl-Olesen" userId="0f4ad920445e6980" providerId="LiveId" clId="{DC7B2068-E1F4-4E5C-877E-327DD41C7028}" dt="2022-09-15T08:52:56.087" v="1706" actId="732"/>
          <ac:picMkLst>
            <pc:docMk/>
            <pc:sldMk cId="2215294263" sldId="263"/>
            <ac:picMk id="45" creationId="{24E15B4C-6E87-A240-6FF7-6F1C42FE61C7}"/>
          </ac:picMkLst>
        </pc:picChg>
        <pc:picChg chg="add mod">
          <ac:chgData name="Cathrine Duedahl-Olesen" userId="0f4ad920445e6980" providerId="LiveId" clId="{DC7B2068-E1F4-4E5C-877E-327DD41C7028}" dt="2022-09-15T08:53:48.253" v="1708" actId="732"/>
          <ac:picMkLst>
            <pc:docMk/>
            <pc:sldMk cId="2215294263" sldId="263"/>
            <ac:picMk id="46" creationId="{E9B1A794-6A07-8450-6021-5F48726A4B7D}"/>
          </ac:picMkLst>
        </pc:picChg>
        <pc:picChg chg="add mod">
          <ac:chgData name="Cathrine Duedahl-Olesen" userId="0f4ad920445e6980" providerId="LiveId" clId="{DC7B2068-E1F4-4E5C-877E-327DD41C7028}" dt="2022-10-04T10:14:18.139" v="2873" actId="1076"/>
          <ac:picMkLst>
            <pc:docMk/>
            <pc:sldMk cId="2215294263" sldId="263"/>
            <ac:picMk id="47" creationId="{463BA070-C8CE-F954-69FF-AAB2F1C23241}"/>
          </ac:picMkLst>
        </pc:picChg>
        <pc:picChg chg="add mod">
          <ac:chgData name="Cathrine Duedahl-Olesen" userId="0f4ad920445e6980" providerId="LiveId" clId="{DC7B2068-E1F4-4E5C-877E-327DD41C7028}" dt="2022-09-15T07:59:19.216" v="1462"/>
          <ac:picMkLst>
            <pc:docMk/>
            <pc:sldMk cId="2215294263" sldId="263"/>
            <ac:picMk id="48" creationId="{39958771-D99D-222E-D159-9FC04BDF0CD4}"/>
          </ac:picMkLst>
        </pc:picChg>
        <pc:picChg chg="add mod">
          <ac:chgData name="Cathrine Duedahl-Olesen" userId="0f4ad920445e6980" providerId="LiveId" clId="{DC7B2068-E1F4-4E5C-877E-327DD41C7028}" dt="2022-09-15T08:52:37.596" v="1705" actId="732"/>
          <ac:picMkLst>
            <pc:docMk/>
            <pc:sldMk cId="2215294263" sldId="263"/>
            <ac:picMk id="49" creationId="{83CD632F-1AC3-D7C9-2B7C-A5AD4855CF09}"/>
          </ac:picMkLst>
        </pc:picChg>
        <pc:picChg chg="add del mod">
          <ac:chgData name="Cathrine Duedahl-Olesen" userId="0f4ad920445e6980" providerId="LiveId" clId="{DC7B2068-E1F4-4E5C-877E-327DD41C7028}" dt="2022-09-15T08:22:43.017" v="1576" actId="478"/>
          <ac:picMkLst>
            <pc:docMk/>
            <pc:sldMk cId="2215294263" sldId="263"/>
            <ac:picMk id="50" creationId="{65D4C09F-B8F4-5AFD-3915-0D7F3AC0031B}"/>
          </ac:picMkLst>
        </pc:picChg>
        <pc:picChg chg="add del mod">
          <ac:chgData name="Cathrine Duedahl-Olesen" userId="0f4ad920445e6980" providerId="LiveId" clId="{DC7B2068-E1F4-4E5C-877E-327DD41C7028}" dt="2022-09-15T08:22:44.526" v="1577" actId="478"/>
          <ac:picMkLst>
            <pc:docMk/>
            <pc:sldMk cId="2215294263" sldId="263"/>
            <ac:picMk id="51" creationId="{F8FC4260-9306-D255-65EC-138FEBF8952D}"/>
          </ac:picMkLst>
        </pc:picChg>
        <pc:picChg chg="add del mod">
          <ac:chgData name="Cathrine Duedahl-Olesen" userId="0f4ad920445e6980" providerId="LiveId" clId="{DC7B2068-E1F4-4E5C-877E-327DD41C7028}" dt="2022-09-15T07:59:31.906" v="1465" actId="478"/>
          <ac:picMkLst>
            <pc:docMk/>
            <pc:sldMk cId="2215294263" sldId="263"/>
            <ac:picMk id="52" creationId="{1DF66A4A-44F2-A446-81CD-806239CF0AB1}"/>
          </ac:picMkLst>
        </pc:picChg>
        <pc:picChg chg="add mod">
          <ac:chgData name="Cathrine Duedahl-Olesen" userId="0f4ad920445e6980" providerId="LiveId" clId="{DC7B2068-E1F4-4E5C-877E-327DD41C7028}" dt="2022-09-15T09:03:26.101" v="1741" actId="1076"/>
          <ac:picMkLst>
            <pc:docMk/>
            <pc:sldMk cId="2215294263" sldId="263"/>
            <ac:picMk id="53" creationId="{56285F07-18CA-F7FB-07D4-12983379DF88}"/>
          </ac:picMkLst>
        </pc:picChg>
        <pc:picChg chg="add del mod">
          <ac:chgData name="Cathrine Duedahl-Olesen" userId="0f4ad920445e6980" providerId="LiveId" clId="{DC7B2068-E1F4-4E5C-877E-327DD41C7028}" dt="2022-09-15T07:59:29.487" v="1464" actId="478"/>
          <ac:picMkLst>
            <pc:docMk/>
            <pc:sldMk cId="2215294263" sldId="263"/>
            <ac:picMk id="54" creationId="{6CF2ADB1-0912-DD66-375A-1EB5D65C96B1}"/>
          </ac:picMkLst>
        </pc:picChg>
        <pc:picChg chg="add del mod">
          <ac:chgData name="Cathrine Duedahl-Olesen" userId="0f4ad920445e6980" providerId="LiveId" clId="{DC7B2068-E1F4-4E5C-877E-327DD41C7028}" dt="2022-09-15T08:40:54.633" v="1672" actId="478"/>
          <ac:picMkLst>
            <pc:docMk/>
            <pc:sldMk cId="2215294263" sldId="263"/>
            <ac:picMk id="55" creationId="{DA056CF4-C679-3A11-BC29-94C15BF3F55B}"/>
          </ac:picMkLst>
        </pc:picChg>
        <pc:picChg chg="add del mod">
          <ac:chgData name="Cathrine Duedahl-Olesen" userId="0f4ad920445e6980" providerId="LiveId" clId="{DC7B2068-E1F4-4E5C-877E-327DD41C7028}" dt="2022-09-18T11:02:32.204" v="1864" actId="478"/>
          <ac:picMkLst>
            <pc:docMk/>
            <pc:sldMk cId="2215294263" sldId="263"/>
            <ac:picMk id="56" creationId="{3B1C8DB3-466E-D465-30A0-9D806FFC7D36}"/>
          </ac:picMkLst>
        </pc:picChg>
        <pc:picChg chg="add mod">
          <ac:chgData name="Cathrine Duedahl-Olesen" userId="0f4ad920445e6980" providerId="LiveId" clId="{DC7B2068-E1F4-4E5C-877E-327DD41C7028}" dt="2022-09-18T11:06:38.588" v="1877" actId="1076"/>
          <ac:picMkLst>
            <pc:docMk/>
            <pc:sldMk cId="2215294263" sldId="263"/>
            <ac:picMk id="57" creationId="{EE3980B7-A8B7-D2FC-999F-E2AD8300704E}"/>
          </ac:picMkLst>
        </pc:picChg>
        <pc:picChg chg="add del mod">
          <ac:chgData name="Cathrine Duedahl-Olesen" userId="0f4ad920445e6980" providerId="LiveId" clId="{DC7B2068-E1F4-4E5C-877E-327DD41C7028}" dt="2022-09-15T08:03:06.481" v="1503" actId="478"/>
          <ac:picMkLst>
            <pc:docMk/>
            <pc:sldMk cId="2215294263" sldId="263"/>
            <ac:picMk id="58" creationId="{3149760C-F925-4988-BB30-16C77A6865F7}"/>
          </ac:picMkLst>
        </pc:picChg>
        <pc:picChg chg="add del mod">
          <ac:chgData name="Cathrine Duedahl-Olesen" userId="0f4ad920445e6980" providerId="LiveId" clId="{DC7B2068-E1F4-4E5C-877E-327DD41C7028}" dt="2022-09-15T08:00:09.417" v="1478" actId="478"/>
          <ac:picMkLst>
            <pc:docMk/>
            <pc:sldMk cId="2215294263" sldId="263"/>
            <ac:picMk id="59" creationId="{BACBB6E9-C91F-5EAA-8EEB-6DD69FC5F339}"/>
          </ac:picMkLst>
        </pc:picChg>
        <pc:picChg chg="add del mod">
          <ac:chgData name="Cathrine Duedahl-Olesen" userId="0f4ad920445e6980" providerId="LiveId" clId="{DC7B2068-E1F4-4E5C-877E-327DD41C7028}" dt="2022-09-15T08:00:07.046" v="1477" actId="478"/>
          <ac:picMkLst>
            <pc:docMk/>
            <pc:sldMk cId="2215294263" sldId="263"/>
            <ac:picMk id="60" creationId="{040FE270-F95C-EA87-B5D6-4CEDBDE924A6}"/>
          </ac:picMkLst>
        </pc:picChg>
        <pc:picChg chg="add mod">
          <ac:chgData name="Cathrine Duedahl-Olesen" userId="0f4ad920445e6980" providerId="LiveId" clId="{DC7B2068-E1F4-4E5C-877E-327DD41C7028}" dt="2022-09-15T08:31:47.154" v="1629" actId="14100"/>
          <ac:picMkLst>
            <pc:docMk/>
            <pc:sldMk cId="2215294263" sldId="263"/>
            <ac:picMk id="61" creationId="{88D05D87-88F8-280D-55CF-ECE2EF559FCC}"/>
          </ac:picMkLst>
        </pc:picChg>
        <pc:picChg chg="add mod">
          <ac:chgData name="Cathrine Duedahl-Olesen" userId="0f4ad920445e6980" providerId="LiveId" clId="{DC7B2068-E1F4-4E5C-877E-327DD41C7028}" dt="2022-09-15T08:57:42.002" v="1723" actId="1076"/>
          <ac:picMkLst>
            <pc:docMk/>
            <pc:sldMk cId="2215294263" sldId="263"/>
            <ac:picMk id="62" creationId="{BE0CB0F9-81D5-E92E-8375-10E17E4AF7E2}"/>
          </ac:picMkLst>
        </pc:picChg>
        <pc:picChg chg="add mod">
          <ac:chgData name="Cathrine Duedahl-Olesen" userId="0f4ad920445e6980" providerId="LiveId" clId="{DC7B2068-E1F4-4E5C-877E-327DD41C7028}" dt="2022-09-15T09:03:03.183" v="1738" actId="167"/>
          <ac:picMkLst>
            <pc:docMk/>
            <pc:sldMk cId="2215294263" sldId="263"/>
            <ac:picMk id="63" creationId="{2CFF4EA8-9F00-7919-5C3E-6359B48DB817}"/>
          </ac:picMkLst>
        </pc:picChg>
        <pc:picChg chg="add mod">
          <ac:chgData name="Cathrine Duedahl-Olesen" userId="0f4ad920445e6980" providerId="LiveId" clId="{DC7B2068-E1F4-4E5C-877E-327DD41C7028}" dt="2022-09-15T08:42:45.556" v="1684" actId="2085"/>
          <ac:picMkLst>
            <pc:docMk/>
            <pc:sldMk cId="2215294263" sldId="263"/>
            <ac:picMk id="2048" creationId="{75E0FFF9-D315-F797-D28D-032FD9E01C83}"/>
          </ac:picMkLst>
        </pc:picChg>
        <pc:picChg chg="add mod">
          <ac:chgData name="Cathrine Duedahl-Olesen" userId="0f4ad920445e6980" providerId="LiveId" clId="{DC7B2068-E1F4-4E5C-877E-327DD41C7028}" dt="2022-09-15T09:03:36.546" v="1743" actId="1076"/>
          <ac:picMkLst>
            <pc:docMk/>
            <pc:sldMk cId="2215294263" sldId="263"/>
            <ac:picMk id="2049" creationId="{06EF0613-C32C-08CD-DDEA-C47BCB46E97A}"/>
          </ac:picMkLst>
        </pc:picChg>
        <pc:picChg chg="add del">
          <ac:chgData name="Cathrine Duedahl-Olesen" userId="0f4ad920445e6980" providerId="LiveId" clId="{DC7B2068-E1F4-4E5C-877E-327DD41C7028}" dt="2022-09-15T08:01:21.896" v="1486"/>
          <ac:picMkLst>
            <pc:docMk/>
            <pc:sldMk cId="2215294263" sldId="263"/>
            <ac:picMk id="2050" creationId="{7C30C327-8AF8-722B-B5E2-D930B9D148D0}"/>
          </ac:picMkLst>
        </pc:picChg>
        <pc:picChg chg="add mod">
          <ac:chgData name="Cathrine Duedahl-Olesen" userId="0f4ad920445e6980" providerId="LiveId" clId="{DC7B2068-E1F4-4E5C-877E-327DD41C7028}" dt="2022-09-15T09:03:33.831" v="1742" actId="1076"/>
          <ac:picMkLst>
            <pc:docMk/>
            <pc:sldMk cId="2215294263" sldId="263"/>
            <ac:picMk id="2051" creationId="{3D11F12D-897B-903F-8D4A-D338B7B86D7B}"/>
          </ac:picMkLst>
        </pc:picChg>
        <pc:picChg chg="add mod">
          <ac:chgData name="Cathrine Duedahl-Olesen" userId="0f4ad920445e6980" providerId="LiveId" clId="{DC7B2068-E1F4-4E5C-877E-327DD41C7028}" dt="2022-09-18T11:06:29.313" v="1876" actId="1076"/>
          <ac:picMkLst>
            <pc:docMk/>
            <pc:sldMk cId="2215294263" sldId="263"/>
            <ac:picMk id="2052" creationId="{4EE233D0-C6EF-BA18-02D3-C0000713DD7D}"/>
          </ac:picMkLst>
        </pc:picChg>
        <pc:picChg chg="add mod">
          <ac:chgData name="Cathrine Duedahl-Olesen" userId="0f4ad920445e6980" providerId="LiveId" clId="{DC7B2068-E1F4-4E5C-877E-327DD41C7028}" dt="2022-09-15T08:57:10.423" v="1720" actId="1076"/>
          <ac:picMkLst>
            <pc:docMk/>
            <pc:sldMk cId="2215294263" sldId="263"/>
            <ac:picMk id="2054" creationId="{E2800779-12FF-D7BC-F644-98573D7F6396}"/>
          </ac:picMkLst>
        </pc:picChg>
        <pc:picChg chg="add mod">
          <ac:chgData name="Cathrine Duedahl-Olesen" userId="0f4ad920445e6980" providerId="LiveId" clId="{DC7B2068-E1F4-4E5C-877E-327DD41C7028}" dt="2022-09-15T08:54:55.346" v="1710" actId="1076"/>
          <ac:picMkLst>
            <pc:docMk/>
            <pc:sldMk cId="2215294263" sldId="263"/>
            <ac:picMk id="2056" creationId="{DA5A7912-AFD8-D3E4-92C5-F7200CFF96C9}"/>
          </ac:picMkLst>
        </pc:picChg>
        <pc:picChg chg="add mod">
          <ac:chgData name="Cathrine Duedahl-Olesen" userId="0f4ad920445e6980" providerId="LiveId" clId="{DC7B2068-E1F4-4E5C-877E-327DD41C7028}" dt="2022-09-18T11:07:42.921" v="1888" actId="14100"/>
          <ac:picMkLst>
            <pc:docMk/>
            <pc:sldMk cId="2215294263" sldId="263"/>
            <ac:picMk id="2058" creationId="{3F570AEF-ED8B-463F-CE09-6DB2E3F8DC0A}"/>
          </ac:picMkLst>
        </pc:picChg>
        <pc:picChg chg="add mod">
          <ac:chgData name="Cathrine Duedahl-Olesen" userId="0f4ad920445e6980" providerId="LiveId" clId="{DC7B2068-E1F4-4E5C-877E-327DD41C7028}" dt="2022-09-15T08:30:26.164" v="1618" actId="1076"/>
          <ac:picMkLst>
            <pc:docMk/>
            <pc:sldMk cId="2215294263" sldId="263"/>
            <ac:picMk id="2060" creationId="{74C1CE3B-8ECC-F8BE-AFF9-B65A75340F39}"/>
          </ac:picMkLst>
        </pc:picChg>
      </pc:sldChg>
      <pc:sldChg chg="addSp delSp modSp new mod">
        <pc:chgData name="Cathrine Duedahl-Olesen" userId="0f4ad920445e6980" providerId="LiveId" clId="{DC7B2068-E1F4-4E5C-877E-327DD41C7028}" dt="2022-09-30T10:32:02.387" v="2249" actId="1076"/>
        <pc:sldMkLst>
          <pc:docMk/>
          <pc:sldMk cId="769637369" sldId="264"/>
        </pc:sldMkLst>
        <pc:spChg chg="del">
          <ac:chgData name="Cathrine Duedahl-Olesen" userId="0f4ad920445e6980" providerId="LiveId" clId="{DC7B2068-E1F4-4E5C-877E-327DD41C7028}" dt="2022-09-15T08:36:59.925" v="1640" actId="478"/>
          <ac:spMkLst>
            <pc:docMk/>
            <pc:sldMk cId="769637369" sldId="264"/>
            <ac:spMk id="2" creationId="{0CA5D650-BA01-905E-49B9-0424978FFE50}"/>
          </ac:spMkLst>
        </pc:spChg>
        <pc:spChg chg="add del mod">
          <ac:chgData name="Cathrine Duedahl-Olesen" userId="0f4ad920445e6980" providerId="LiveId" clId="{DC7B2068-E1F4-4E5C-877E-327DD41C7028}" dt="2022-09-18T12:14:04.309" v="2069" actId="478"/>
          <ac:spMkLst>
            <pc:docMk/>
            <pc:sldMk cId="769637369" sldId="264"/>
            <ac:spMk id="2" creationId="{E2B0553B-A9B5-4A13-F445-BF0805BF7203}"/>
          </ac:spMkLst>
        </pc:spChg>
        <pc:spChg chg="add del mod">
          <ac:chgData name="Cathrine Duedahl-Olesen" userId="0f4ad920445e6980" providerId="LiveId" clId="{DC7B2068-E1F4-4E5C-877E-327DD41C7028}" dt="2022-09-18T12:14:04.309" v="2069" actId="478"/>
          <ac:spMkLst>
            <pc:docMk/>
            <pc:sldMk cId="769637369" sldId="264"/>
            <ac:spMk id="3" creationId="{094BB9BA-29F8-BE1A-E2B2-936D1747F359}"/>
          </ac:spMkLst>
        </pc:spChg>
        <pc:spChg chg="del">
          <ac:chgData name="Cathrine Duedahl-Olesen" userId="0f4ad920445e6980" providerId="LiveId" clId="{DC7B2068-E1F4-4E5C-877E-327DD41C7028}" dt="2022-09-15T08:36:59.925" v="1640" actId="478"/>
          <ac:spMkLst>
            <pc:docMk/>
            <pc:sldMk cId="769637369" sldId="264"/>
            <ac:spMk id="3" creationId="{395510EC-BE6C-8606-3FBC-A129E9D13616}"/>
          </ac:spMkLst>
        </pc:spChg>
        <pc:spChg chg="add del mod">
          <ac:chgData name="Cathrine Duedahl-Olesen" userId="0f4ad920445e6980" providerId="LiveId" clId="{DC7B2068-E1F4-4E5C-877E-327DD41C7028}" dt="2022-09-18T12:14:14.929" v="2072" actId="478"/>
          <ac:spMkLst>
            <pc:docMk/>
            <pc:sldMk cId="769637369" sldId="264"/>
            <ac:spMk id="4" creationId="{29BB1C6D-B9FE-2DA3-7730-044BF2B8D527}"/>
          </ac:spMkLst>
        </pc:spChg>
        <pc:spChg chg="add mod">
          <ac:chgData name="Cathrine Duedahl-Olesen" userId="0f4ad920445e6980" providerId="LiveId" clId="{DC7B2068-E1F4-4E5C-877E-327DD41C7028}" dt="2022-09-18T11:25:04.616" v="1894" actId="1076"/>
          <ac:spMkLst>
            <pc:docMk/>
            <pc:sldMk cId="769637369" sldId="264"/>
            <ac:spMk id="30" creationId="{FDC4C53B-CD3C-517D-A603-C3BEE910B346}"/>
          </ac:spMkLst>
        </pc:spChg>
        <pc:spChg chg="add mod">
          <ac:chgData name="Cathrine Duedahl-Olesen" userId="0f4ad920445e6980" providerId="LiveId" clId="{DC7B2068-E1F4-4E5C-877E-327DD41C7028}" dt="2022-09-18T11:25:04.616" v="1894" actId="1076"/>
          <ac:spMkLst>
            <pc:docMk/>
            <pc:sldMk cId="769637369" sldId="264"/>
            <ac:spMk id="31" creationId="{96AA3043-1826-1994-A995-61B2AEE31693}"/>
          </ac:spMkLst>
        </pc:spChg>
        <pc:spChg chg="add mod">
          <ac:chgData name="Cathrine Duedahl-Olesen" userId="0f4ad920445e6980" providerId="LiveId" clId="{DC7B2068-E1F4-4E5C-877E-327DD41C7028}" dt="2022-09-18T11:40:36.863" v="1987" actId="1076"/>
          <ac:spMkLst>
            <pc:docMk/>
            <pc:sldMk cId="769637369" sldId="264"/>
            <ac:spMk id="32" creationId="{094F5AC8-9BDC-A865-8D91-3F407E20ACC8}"/>
          </ac:spMkLst>
        </pc:spChg>
        <pc:spChg chg="add del mod">
          <ac:chgData name="Cathrine Duedahl-Olesen" userId="0f4ad920445e6980" providerId="LiveId" clId="{DC7B2068-E1F4-4E5C-877E-327DD41C7028}" dt="2022-09-18T11:40:13.245" v="1984" actId="478"/>
          <ac:spMkLst>
            <pc:docMk/>
            <pc:sldMk cId="769637369" sldId="264"/>
            <ac:spMk id="59" creationId="{75BCE896-609E-3B93-79BE-4EC2C02DB668}"/>
          </ac:spMkLst>
        </pc:spChg>
        <pc:spChg chg="add">
          <ac:chgData name="Cathrine Duedahl-Olesen" userId="0f4ad920445e6980" providerId="LiveId" clId="{DC7B2068-E1F4-4E5C-877E-327DD41C7028}" dt="2022-09-18T11:40:32.559" v="1985"/>
          <ac:spMkLst>
            <pc:docMk/>
            <pc:sldMk cId="769637369" sldId="264"/>
            <ac:spMk id="60" creationId="{2E07F053-2C2D-D430-B47A-E7DE168F8485}"/>
          </ac:spMkLst>
        </pc:spChg>
        <pc:spChg chg="add mod">
          <ac:chgData name="Cathrine Duedahl-Olesen" userId="0f4ad920445e6980" providerId="LiveId" clId="{DC7B2068-E1F4-4E5C-877E-327DD41C7028}" dt="2022-09-18T13:22:43.690" v="2191" actId="1076"/>
          <ac:spMkLst>
            <pc:docMk/>
            <pc:sldMk cId="769637369" sldId="264"/>
            <ac:spMk id="2051" creationId="{B2F32910-2A64-774A-A1B1-F640953809DA}"/>
          </ac:spMkLst>
        </pc:spChg>
        <pc:spChg chg="add mod">
          <ac:chgData name="Cathrine Duedahl-Olesen" userId="0f4ad920445e6980" providerId="LiveId" clId="{DC7B2068-E1F4-4E5C-877E-327DD41C7028}" dt="2022-09-18T13:22:43.690" v="2191" actId="1076"/>
          <ac:spMkLst>
            <pc:docMk/>
            <pc:sldMk cId="769637369" sldId="264"/>
            <ac:spMk id="2053" creationId="{E726272D-39C7-3B73-3834-37CBC586C5E9}"/>
          </ac:spMkLst>
        </pc:spChg>
        <pc:spChg chg="add mod">
          <ac:chgData name="Cathrine Duedahl-Olesen" userId="0f4ad920445e6980" providerId="LiveId" clId="{DC7B2068-E1F4-4E5C-877E-327DD41C7028}" dt="2022-09-18T13:22:43.690" v="2191" actId="1076"/>
          <ac:spMkLst>
            <pc:docMk/>
            <pc:sldMk cId="769637369" sldId="264"/>
            <ac:spMk id="2055" creationId="{08C5C442-963F-118E-CE05-73681F74E798}"/>
          </ac:spMkLst>
        </pc:spChg>
        <pc:spChg chg="add mod">
          <ac:chgData name="Cathrine Duedahl-Olesen" userId="0f4ad920445e6980" providerId="LiveId" clId="{DC7B2068-E1F4-4E5C-877E-327DD41C7028}" dt="2022-09-18T13:22:43.690" v="2191" actId="1076"/>
          <ac:spMkLst>
            <pc:docMk/>
            <pc:sldMk cId="769637369" sldId="264"/>
            <ac:spMk id="2082" creationId="{1BCCC3D1-7A78-0908-19DA-1FFD4D3D2103}"/>
          </ac:spMkLst>
        </pc:spChg>
        <pc:spChg chg="add mod ord">
          <ac:chgData name="Cathrine Duedahl-Olesen" userId="0f4ad920445e6980" providerId="LiveId" clId="{DC7B2068-E1F4-4E5C-877E-327DD41C7028}" dt="2022-09-30T10:32:02.387" v="2249" actId="1076"/>
          <ac:spMkLst>
            <pc:docMk/>
            <pc:sldMk cId="769637369" sldId="264"/>
            <ac:spMk id="2091" creationId="{74A6C964-B535-0797-2AA3-C34E54EF8786}"/>
          </ac:spMkLst>
        </pc:spChg>
        <pc:spChg chg="add mod ord">
          <ac:chgData name="Cathrine Duedahl-Olesen" userId="0f4ad920445e6980" providerId="LiveId" clId="{DC7B2068-E1F4-4E5C-877E-327DD41C7028}" dt="2022-09-18T13:33:11.261" v="2226" actId="1076"/>
          <ac:spMkLst>
            <pc:docMk/>
            <pc:sldMk cId="769637369" sldId="264"/>
            <ac:spMk id="2092" creationId="{D02FB3FA-8F82-7707-EE2E-AAFC999AAF70}"/>
          </ac:spMkLst>
        </pc:spChg>
        <pc:spChg chg="add mod">
          <ac:chgData name="Cathrine Duedahl-Olesen" userId="0f4ad920445e6980" providerId="LiveId" clId="{DC7B2068-E1F4-4E5C-877E-327DD41C7028}" dt="2022-09-18T13:31:34.867" v="2218" actId="20577"/>
          <ac:spMkLst>
            <pc:docMk/>
            <pc:sldMk cId="769637369" sldId="264"/>
            <ac:spMk id="2095" creationId="{1FEF3ECD-40CE-7D72-515C-8E793CC9CF7C}"/>
          </ac:spMkLst>
        </pc:spChg>
        <pc:grpChg chg="add mod">
          <ac:chgData name="Cathrine Duedahl-Olesen" userId="0f4ad920445e6980" providerId="LiveId" clId="{DC7B2068-E1F4-4E5C-877E-327DD41C7028}" dt="2022-09-18T12:12:48.153" v="2062" actId="1076"/>
          <ac:grpSpMkLst>
            <pc:docMk/>
            <pc:sldMk cId="769637369" sldId="264"/>
            <ac:grpSpMk id="62" creationId="{3F53A0E4-640C-B5AB-ED0A-3ED08B9F89DE}"/>
          </ac:grpSpMkLst>
        </pc:grpChg>
        <pc:grpChg chg="add del mod">
          <ac:chgData name="Cathrine Duedahl-Olesen" userId="0f4ad920445e6980" providerId="LiveId" clId="{DC7B2068-E1F4-4E5C-877E-327DD41C7028}" dt="2022-09-18T12:14:14.929" v="2072" actId="478"/>
          <ac:grpSpMkLst>
            <pc:docMk/>
            <pc:sldMk cId="769637369" sldId="264"/>
            <ac:grpSpMk id="63" creationId="{231B1FB4-9CA6-0222-6665-D13CE0BB1BD4}"/>
          </ac:grpSpMkLst>
        </pc:grpChg>
        <pc:grpChg chg="add mod">
          <ac:chgData name="Cathrine Duedahl-Olesen" userId="0f4ad920445e6980" providerId="LiveId" clId="{DC7B2068-E1F4-4E5C-877E-327DD41C7028}" dt="2022-09-18T13:22:43.690" v="2191" actId="1076"/>
          <ac:grpSpMkLst>
            <pc:docMk/>
            <pc:sldMk cId="769637369" sldId="264"/>
            <ac:grpSpMk id="2083" creationId="{35EDDEC3-99BB-F7B6-811E-AE2B377AE9B2}"/>
          </ac:grpSpMkLst>
        </pc:grpChg>
        <pc:picChg chg="add del mod">
          <ac:chgData name="Cathrine Duedahl-Olesen" userId="0f4ad920445e6980" providerId="LiveId" clId="{DC7B2068-E1F4-4E5C-877E-327DD41C7028}" dt="2022-09-18T12:13:11.248" v="2065" actId="478"/>
          <ac:picMkLst>
            <pc:docMk/>
            <pc:sldMk cId="769637369" sldId="264"/>
            <ac:picMk id="5" creationId="{A9EC155E-5672-EAD9-CDFD-538620EEDA8B}"/>
          </ac:picMkLst>
        </pc:picChg>
        <pc:picChg chg="add del mod">
          <ac:chgData name="Cathrine Duedahl-Olesen" userId="0f4ad920445e6980" providerId="LiveId" clId="{DC7B2068-E1F4-4E5C-877E-327DD41C7028}" dt="2022-09-18T12:14:04.309" v="2069" actId="478"/>
          <ac:picMkLst>
            <pc:docMk/>
            <pc:sldMk cId="769637369" sldId="264"/>
            <ac:picMk id="14" creationId="{99A74FD8-6797-3294-E988-8C5EF139A392}"/>
          </ac:picMkLst>
        </pc:picChg>
        <pc:picChg chg="add del mod">
          <ac:chgData name="Cathrine Duedahl-Olesen" userId="0f4ad920445e6980" providerId="LiveId" clId="{DC7B2068-E1F4-4E5C-877E-327DD41C7028}" dt="2022-09-18T12:10:09.791" v="2056" actId="478"/>
          <ac:picMkLst>
            <pc:docMk/>
            <pc:sldMk cId="769637369" sldId="264"/>
            <ac:picMk id="33" creationId="{3CCBF37E-9D48-6DAC-DD37-29599C14104E}"/>
          </ac:picMkLst>
        </pc:picChg>
        <pc:picChg chg="add mod">
          <ac:chgData name="Cathrine Duedahl-Olesen" userId="0f4ad920445e6980" providerId="LiveId" clId="{DC7B2068-E1F4-4E5C-877E-327DD41C7028}" dt="2022-09-18T11:25:04.616" v="1894" actId="1076"/>
          <ac:picMkLst>
            <pc:docMk/>
            <pc:sldMk cId="769637369" sldId="264"/>
            <ac:picMk id="42" creationId="{6BD3C416-7801-55E5-9D90-19597C2A1C0D}"/>
          </ac:picMkLst>
        </pc:picChg>
        <pc:picChg chg="add mod">
          <ac:chgData name="Cathrine Duedahl-Olesen" userId="0f4ad920445e6980" providerId="LiveId" clId="{DC7B2068-E1F4-4E5C-877E-327DD41C7028}" dt="2022-09-18T12:12:48.153" v="2062" actId="1076"/>
          <ac:picMkLst>
            <pc:docMk/>
            <pc:sldMk cId="769637369" sldId="264"/>
            <ac:picMk id="61" creationId="{21BE4E8D-158B-11E0-A911-EB7B15F8332E}"/>
          </ac:picMkLst>
        </pc:picChg>
        <pc:picChg chg="mod">
          <ac:chgData name="Cathrine Duedahl-Olesen" userId="0f4ad920445e6980" providerId="LiveId" clId="{DC7B2068-E1F4-4E5C-877E-327DD41C7028}" dt="2022-09-18T12:13:32.005" v="2066" actId="1076"/>
          <ac:picMkLst>
            <pc:docMk/>
            <pc:sldMk cId="769637369" sldId="264"/>
            <ac:picMk id="2048" creationId="{F829ACE0-76D5-C415-4835-FB92B4A1A2AB}"/>
          </ac:picMkLst>
        </pc:picChg>
        <pc:picChg chg="mod">
          <ac:chgData name="Cathrine Duedahl-Olesen" userId="0f4ad920445e6980" providerId="LiveId" clId="{DC7B2068-E1F4-4E5C-877E-327DD41C7028}" dt="2022-09-18T12:13:32.005" v="2066" actId="1076"/>
          <ac:picMkLst>
            <pc:docMk/>
            <pc:sldMk cId="769637369" sldId="264"/>
            <ac:picMk id="2049" creationId="{2DC1EB63-1176-205E-4A6D-E774CE3C4D46}"/>
          </ac:picMkLst>
        </pc:picChg>
        <pc:picChg chg="add del mod">
          <ac:chgData name="Cathrine Duedahl-Olesen" userId="0f4ad920445e6980" providerId="LiveId" clId="{DC7B2068-E1F4-4E5C-877E-327DD41C7028}" dt="2022-09-18T11:32:44.018" v="1924" actId="478"/>
          <ac:picMkLst>
            <pc:docMk/>
            <pc:sldMk cId="769637369" sldId="264"/>
            <ac:picMk id="2050" creationId="{E524B650-2D6D-C91E-0B4B-D47DDEAAA6DD}"/>
          </ac:picMkLst>
        </pc:picChg>
        <pc:picChg chg="add del mod">
          <ac:chgData name="Cathrine Duedahl-Olesen" userId="0f4ad920445e6980" providerId="LiveId" clId="{DC7B2068-E1F4-4E5C-877E-327DD41C7028}" dt="2022-09-18T12:17:28.036" v="2082" actId="478"/>
          <ac:picMkLst>
            <pc:docMk/>
            <pc:sldMk cId="769637369" sldId="264"/>
            <ac:picMk id="2052" creationId="{69A851C5-6039-A369-60F4-2EB419E5663B}"/>
          </ac:picMkLst>
        </pc:picChg>
        <pc:picChg chg="add del mod">
          <ac:chgData name="Cathrine Duedahl-Olesen" userId="0f4ad920445e6980" providerId="LiveId" clId="{DC7B2068-E1F4-4E5C-877E-327DD41C7028}" dt="2022-09-18T11:35:07.484" v="1950" actId="478"/>
          <ac:picMkLst>
            <pc:docMk/>
            <pc:sldMk cId="769637369" sldId="264"/>
            <ac:picMk id="2054" creationId="{62FF7C16-3C89-5117-5B49-A368AC5C2B79}"/>
          </ac:picMkLst>
        </pc:picChg>
        <pc:picChg chg="add del mod">
          <ac:chgData name="Cathrine Duedahl-Olesen" userId="0f4ad920445e6980" providerId="LiveId" clId="{DC7B2068-E1F4-4E5C-877E-327DD41C7028}" dt="2022-09-18T11:36:16.788" v="1957" actId="478"/>
          <ac:picMkLst>
            <pc:docMk/>
            <pc:sldMk cId="769637369" sldId="264"/>
            <ac:picMk id="2056" creationId="{9C18D4CC-CBA9-CAC2-2ACC-56AB0A809356}"/>
          </ac:picMkLst>
        </pc:picChg>
        <pc:picChg chg="add del mod">
          <ac:chgData name="Cathrine Duedahl-Olesen" userId="0f4ad920445e6980" providerId="LiveId" clId="{DC7B2068-E1F4-4E5C-877E-327DD41C7028}" dt="2022-09-18T11:37:41.618" v="1975" actId="478"/>
          <ac:picMkLst>
            <pc:docMk/>
            <pc:sldMk cId="769637369" sldId="264"/>
            <ac:picMk id="2058" creationId="{67516A8B-452E-6E6C-FBC5-9773D7D9421B}"/>
          </ac:picMkLst>
        </pc:picChg>
        <pc:picChg chg="add del mod">
          <ac:chgData name="Cathrine Duedahl-Olesen" userId="0f4ad920445e6980" providerId="LiveId" clId="{DC7B2068-E1F4-4E5C-877E-327DD41C7028}" dt="2022-09-18T11:38:10.026" v="1981" actId="478"/>
          <ac:picMkLst>
            <pc:docMk/>
            <pc:sldMk cId="769637369" sldId="264"/>
            <ac:picMk id="2060" creationId="{22F0D5A2-181D-91CA-A526-64BC0FA3EE50}"/>
          </ac:picMkLst>
        </pc:picChg>
        <pc:picChg chg="add mod">
          <ac:chgData name="Cathrine Duedahl-Olesen" userId="0f4ad920445e6980" providerId="LiveId" clId="{DC7B2068-E1F4-4E5C-877E-327DD41C7028}" dt="2022-09-18T12:12:48.153" v="2062" actId="1076"/>
          <ac:picMkLst>
            <pc:docMk/>
            <pc:sldMk cId="769637369" sldId="264"/>
            <ac:picMk id="2066" creationId="{EEE0AD2E-6B4E-F171-DE60-53C234244C14}"/>
          </ac:picMkLst>
        </pc:picChg>
        <pc:picChg chg="add mod">
          <ac:chgData name="Cathrine Duedahl-Olesen" userId="0f4ad920445e6980" providerId="LiveId" clId="{DC7B2068-E1F4-4E5C-877E-327DD41C7028}" dt="2022-09-18T13:22:43.690" v="2191" actId="1076"/>
          <ac:picMkLst>
            <pc:docMk/>
            <pc:sldMk cId="769637369" sldId="264"/>
            <ac:picMk id="2068" creationId="{194524B9-BF74-F001-678E-9A8C85AFD6EB}"/>
          </ac:picMkLst>
        </pc:picChg>
        <pc:picChg chg="mod">
          <ac:chgData name="Cathrine Duedahl-Olesen" userId="0f4ad920445e6980" providerId="LiveId" clId="{DC7B2068-E1F4-4E5C-877E-327DD41C7028}" dt="2022-09-18T13:22:43.690" v="2191" actId="1076"/>
          <ac:picMkLst>
            <pc:docMk/>
            <pc:sldMk cId="769637369" sldId="264"/>
            <ac:picMk id="2084" creationId="{527E48FE-1B4E-63A9-7086-9A305E84515A}"/>
          </ac:picMkLst>
        </pc:picChg>
        <pc:picChg chg="mod">
          <ac:chgData name="Cathrine Duedahl-Olesen" userId="0f4ad920445e6980" providerId="LiveId" clId="{DC7B2068-E1F4-4E5C-877E-327DD41C7028}" dt="2022-09-18T13:22:43.690" v="2191" actId="1076"/>
          <ac:picMkLst>
            <pc:docMk/>
            <pc:sldMk cId="769637369" sldId="264"/>
            <ac:picMk id="2085" creationId="{8B33BB93-6FE7-3541-89A4-53208F0627B9}"/>
          </ac:picMkLst>
        </pc:picChg>
        <pc:picChg chg="add mod">
          <ac:chgData name="Cathrine Duedahl-Olesen" userId="0f4ad920445e6980" providerId="LiveId" clId="{DC7B2068-E1F4-4E5C-877E-327DD41C7028}" dt="2022-09-18T13:30:41.292" v="2204" actId="1076"/>
          <ac:picMkLst>
            <pc:docMk/>
            <pc:sldMk cId="769637369" sldId="264"/>
            <ac:picMk id="2094" creationId="{62FBEAE7-0CAC-3600-EC3B-6608550F9527}"/>
          </ac:picMkLst>
        </pc:picChg>
        <pc:picChg chg="add mod">
          <ac:chgData name="Cathrine Duedahl-Olesen" userId="0f4ad920445e6980" providerId="LiveId" clId="{DC7B2068-E1F4-4E5C-877E-327DD41C7028}" dt="2022-09-18T13:32:05.015" v="2222" actId="14100"/>
          <ac:picMkLst>
            <pc:docMk/>
            <pc:sldMk cId="769637369" sldId="264"/>
            <ac:picMk id="2097" creationId="{052B4BF4-5CBE-F2CD-968C-6DB2FB81C088}"/>
          </ac:picMkLst>
        </pc:picChg>
        <pc:picChg chg="add del mod">
          <ac:chgData name="Cathrine Duedahl-Olesen" userId="0f4ad920445e6980" providerId="LiveId" clId="{DC7B2068-E1F4-4E5C-877E-327DD41C7028}" dt="2022-09-15T11:12:03.385" v="1744" actId="478"/>
          <ac:picMkLst>
            <pc:docMk/>
            <pc:sldMk cId="769637369" sldId="264"/>
            <ac:picMk id="3074" creationId="{3C23A7BC-BE3D-FC08-5FFE-F240C60D3769}"/>
          </ac:picMkLst>
        </pc:picChg>
        <pc:picChg chg="add del mod">
          <ac:chgData name="Cathrine Duedahl-Olesen" userId="0f4ad920445e6980" providerId="LiveId" clId="{DC7B2068-E1F4-4E5C-877E-327DD41C7028}" dt="2022-09-15T11:12:06.291" v="1745" actId="478"/>
          <ac:picMkLst>
            <pc:docMk/>
            <pc:sldMk cId="769637369" sldId="264"/>
            <ac:picMk id="3076" creationId="{A16726CB-3D2C-8615-B23A-80C63ECA560F}"/>
          </ac:picMkLst>
        </pc:picChg>
        <pc:cxnChg chg="add del mod">
          <ac:chgData name="Cathrine Duedahl-Olesen" userId="0f4ad920445e6980" providerId="LiveId" clId="{DC7B2068-E1F4-4E5C-877E-327DD41C7028}" dt="2022-09-18T12:14:12.455" v="2071" actId="478"/>
          <ac:cxnSpMkLst>
            <pc:docMk/>
            <pc:sldMk cId="769637369" sldId="264"/>
            <ac:cxnSpMk id="6" creationId="{D5410705-5C64-B12F-8490-3451A067F5C0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7" creationId="{97DBCAF9-9592-1F56-9E13-C593E2E73419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8" creationId="{4FAF319D-FE64-B070-FDD1-FEF7407B86BA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9" creationId="{E935487E-26A7-9FDC-4417-DEA947D40981}"/>
          </ac:cxnSpMkLst>
        </pc:cxnChg>
        <pc:cxnChg chg="add del mod">
          <ac:chgData name="Cathrine Duedahl-Olesen" userId="0f4ad920445e6980" providerId="LiveId" clId="{DC7B2068-E1F4-4E5C-877E-327DD41C7028}" dt="2022-09-18T12:14:14.929" v="2072" actId="478"/>
          <ac:cxnSpMkLst>
            <pc:docMk/>
            <pc:sldMk cId="769637369" sldId="264"/>
            <ac:cxnSpMk id="10" creationId="{EB0DC51C-8085-944B-A200-942D503FFCA4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1" creationId="{7718D63F-8CB8-8FAE-F1CF-8326130C4974}"/>
          </ac:cxnSpMkLst>
        </pc:cxnChg>
        <pc:cxnChg chg="add del mod">
          <ac:chgData name="Cathrine Duedahl-Olesen" userId="0f4ad920445e6980" providerId="LiveId" clId="{DC7B2068-E1F4-4E5C-877E-327DD41C7028}" dt="2022-09-18T12:14:10.131" v="2070" actId="478"/>
          <ac:cxnSpMkLst>
            <pc:docMk/>
            <pc:sldMk cId="769637369" sldId="264"/>
            <ac:cxnSpMk id="12" creationId="{CEB98937-1ABF-A3AF-CE2A-E61F5591C2BA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3" creationId="{427E69BD-FD8F-4EBC-1630-7B0DF92DFB08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5" creationId="{C95CF6A7-3A0B-11CA-4ADF-AD73909B74D2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6" creationId="{C14ABCF9-22C0-8F38-0F12-58D237E709C8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7" creationId="{285DA9D6-DB65-8562-0C58-371F330EDDD0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8" creationId="{CE6AD427-EA2F-FBB9-B611-A912E3473569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19" creationId="{D8525162-AE90-C0A5-8F7D-E875EC9CF033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0" creationId="{E4626911-2139-AA03-5C48-7D27CC8AEBC6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1" creationId="{517A0871-4B3B-EC7B-C42E-0FAF2634B225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2" creationId="{6B577269-D918-20A4-E41C-9CDD020C1B4B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3" creationId="{6C0D66EB-E510-A49E-4793-57BDF2850D08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4" creationId="{B64BB886-CE39-A6E2-D3ED-7AE16CCA8C66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5" creationId="{BC01852E-9427-DA9B-FA98-4202B19776FD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6" creationId="{C917327C-73B2-14A3-39EE-3F0E96F2E599}"/>
          </ac:cxnSpMkLst>
        </pc:cxnChg>
        <pc:cxnChg chg="add del mod">
          <ac:chgData name="Cathrine Duedahl-Olesen" userId="0f4ad920445e6980" providerId="LiveId" clId="{DC7B2068-E1F4-4E5C-877E-327DD41C7028}" dt="2022-09-18T12:14:04.309" v="2069" actId="478"/>
          <ac:cxnSpMkLst>
            <pc:docMk/>
            <pc:sldMk cId="769637369" sldId="264"/>
            <ac:cxnSpMk id="27" creationId="{908DF391-1507-1987-A25A-34620BC5D888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4" creationId="{DD3C4B3E-2101-BF67-44A7-011EF8CE3050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5" creationId="{9102357E-D794-BB12-1FC0-B8F5131AAB8D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6" creationId="{18201EE2-3111-7C2E-4F3E-58501E187FCB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7" creationId="{C8700AA6-8A93-0FC4-5C32-AF26D3528CD4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8" creationId="{DBA6CBC0-2A5A-6B26-2303-C379AE46113D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39" creationId="{EC78A467-E76A-CB91-4651-764007014FF9}"/>
          </ac:cxnSpMkLst>
        </pc:cxnChg>
        <pc:cxnChg chg="add mod">
          <ac:chgData name="Cathrine Duedahl-Olesen" userId="0f4ad920445e6980" providerId="LiveId" clId="{DC7B2068-E1F4-4E5C-877E-327DD41C7028}" dt="2022-09-18T11:25:21.679" v="1897" actId="14100"/>
          <ac:cxnSpMkLst>
            <pc:docMk/>
            <pc:sldMk cId="769637369" sldId="264"/>
            <ac:cxnSpMk id="40" creationId="{B158D6BD-61C5-559A-DB58-1E5A84D82D0D}"/>
          </ac:cxnSpMkLst>
        </pc:cxnChg>
        <pc:cxnChg chg="add mod">
          <ac:chgData name="Cathrine Duedahl-Olesen" userId="0f4ad920445e6980" providerId="LiveId" clId="{DC7B2068-E1F4-4E5C-877E-327DD41C7028}" dt="2022-09-18T11:25:10.991" v="1895" actId="14100"/>
          <ac:cxnSpMkLst>
            <pc:docMk/>
            <pc:sldMk cId="769637369" sldId="264"/>
            <ac:cxnSpMk id="41" creationId="{F64547EA-3DDD-7D86-DA04-3268B1338304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3" creationId="{9350EF40-DB83-5105-DF1A-E5848F1201AE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4" creationId="{06D16C9D-7AD4-7AC4-7B9A-E5D9103D0290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5" creationId="{1CA747B9-B37B-D996-DC75-CA08BFC40527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6" creationId="{96D5B66F-7CF7-A929-EDAB-C893265EBED5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7" creationId="{1E939B69-E75B-578D-11F0-0ECB621F7C0E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8" creationId="{270D8068-7B49-E800-AADC-B09B03419B77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49" creationId="{3D8B7A5E-DCAA-6563-14CC-42D67F7554B4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0" creationId="{8031135B-92D1-E2FA-15EA-ECC74F93BC79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1" creationId="{C3425291-7F48-DAD2-5339-B5FC26C1FEEA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2" creationId="{85160D68-80CE-4BF7-23FD-5D7407B71F5C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3" creationId="{6260B7FA-8B51-8D60-67BC-FA73CF7BC589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4" creationId="{CB9714A0-037E-4325-43CD-BA4DD1E950E6}"/>
          </ac:cxnSpMkLst>
        </pc:cxnChg>
        <pc:cxnChg chg="add mod">
          <ac:chgData name="Cathrine Duedahl-Olesen" userId="0f4ad920445e6980" providerId="LiveId" clId="{DC7B2068-E1F4-4E5C-877E-327DD41C7028}" dt="2022-09-18T11:25:04.616" v="1894" actId="1076"/>
          <ac:cxnSpMkLst>
            <pc:docMk/>
            <pc:sldMk cId="769637369" sldId="264"/>
            <ac:cxnSpMk id="55" creationId="{684B9563-B4C7-8404-8810-5CD801664ECF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57" creationId="{640BAA5C-6D14-2FE6-E8AD-DEF838036456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59" creationId="{85FB006E-6E69-D769-D431-FC3EFFC9A93D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1" creationId="{A7F3E53A-1D39-787F-B874-F5071070FD8C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2" creationId="{539409CE-E332-3E86-1FB0-2F10F3421EF1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3" creationId="{6C8AD4C4-3573-68AB-2737-D06B375A9912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4" creationId="{C52DCD47-F274-3EE1-8E7C-355E5A9B580F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5" creationId="{A20F2867-72BE-5132-DF9B-689E676A85FA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7" creationId="{ACC0395A-520C-F758-2435-E33C002D2D3E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69" creationId="{3B84679A-368D-89A1-D6C6-8E9237161C40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0" creationId="{B9DDE5C7-92FE-C356-B81B-F903F454E116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1" creationId="{37ABF98B-E788-3957-A920-57B4AA7A6FC6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2" creationId="{A46C4288-7434-BF9F-650D-3A47B152F73A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3" creationId="{03AB9061-5110-75EC-A2B0-C295097119CF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4" creationId="{E51494F0-46A5-4310-0C90-97C719038EF9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5" creationId="{483F96D8-21DF-77ED-DC37-EA1B747306A7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6" creationId="{0651A1A9-8FFA-A9B2-30C7-5995AE0AF41C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7" creationId="{23BD79B1-B439-6609-E922-67B56080A325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8" creationId="{8AB55672-1D70-2133-4F1B-6778FB283B22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79" creationId="{681703EF-ECD2-2767-E5EE-128EA63B42F5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80" creationId="{148635B7-2899-5EAA-024A-9781E2946D3A}"/>
          </ac:cxnSpMkLst>
        </pc:cxnChg>
        <pc:cxnChg chg="add mod">
          <ac:chgData name="Cathrine Duedahl-Olesen" userId="0f4ad920445e6980" providerId="LiveId" clId="{DC7B2068-E1F4-4E5C-877E-327DD41C7028}" dt="2022-09-18T13:22:43.690" v="2191" actId="1076"/>
          <ac:cxnSpMkLst>
            <pc:docMk/>
            <pc:sldMk cId="769637369" sldId="264"/>
            <ac:cxnSpMk id="2081" creationId="{CB49D57C-24B3-A48C-C5F0-13407C577D24}"/>
          </ac:cxnSpMkLst>
        </pc:cxnChg>
      </pc:sldChg>
      <pc:sldChg chg="addSp delSp modSp new mod">
        <pc:chgData name="Cathrine Duedahl-Olesen" userId="0f4ad920445e6980" providerId="LiveId" clId="{DC7B2068-E1F4-4E5C-877E-327DD41C7028}" dt="2022-09-15T12:52:08.879" v="1855" actId="1035"/>
        <pc:sldMkLst>
          <pc:docMk/>
          <pc:sldMk cId="1653640093" sldId="265"/>
        </pc:sldMkLst>
        <pc:spChg chg="add del mod">
          <ac:chgData name="Cathrine Duedahl-Olesen" userId="0f4ad920445e6980" providerId="LiveId" clId="{DC7B2068-E1F4-4E5C-877E-327DD41C7028}" dt="2022-09-15T12:17:02.563" v="1764" actId="478"/>
          <ac:spMkLst>
            <pc:docMk/>
            <pc:sldMk cId="1653640093" sldId="265"/>
            <ac:spMk id="2" creationId="{218B3909-CBA8-A50B-529B-793DA7A4E861}"/>
          </ac:spMkLst>
        </pc:spChg>
        <pc:spChg chg="add del mod">
          <ac:chgData name="Cathrine Duedahl-Olesen" userId="0f4ad920445e6980" providerId="LiveId" clId="{DC7B2068-E1F4-4E5C-877E-327DD41C7028}" dt="2022-09-15T12:17:02.563" v="1764" actId="478"/>
          <ac:spMkLst>
            <pc:docMk/>
            <pc:sldMk cId="1653640093" sldId="265"/>
            <ac:spMk id="3" creationId="{D71BD648-0349-AEE8-3777-F24E563E9F64}"/>
          </ac:spMkLst>
        </pc:spChg>
        <pc:spChg chg="add del mod">
          <ac:chgData name="Cathrine Duedahl-Olesen" userId="0f4ad920445e6980" providerId="LiveId" clId="{DC7B2068-E1F4-4E5C-877E-327DD41C7028}" dt="2022-09-15T12:17:02.563" v="1764" actId="478"/>
          <ac:spMkLst>
            <pc:docMk/>
            <pc:sldMk cId="1653640093" sldId="265"/>
            <ac:spMk id="4" creationId="{5BFCE1F5-BD1D-3D79-7420-0CBDB2A6A06D}"/>
          </ac:spMkLst>
        </pc:spChg>
        <pc:spChg chg="add mod">
          <ac:chgData name="Cathrine Duedahl-Olesen" userId="0f4ad920445e6980" providerId="LiveId" clId="{DC7B2068-E1F4-4E5C-877E-327DD41C7028}" dt="2022-09-15T12:17:09.536" v="1765"/>
          <ac:spMkLst>
            <pc:docMk/>
            <pc:sldMk cId="1653640093" sldId="265"/>
            <ac:spMk id="27" creationId="{DAB8413E-F66B-FE5F-7CCB-3991EA1E5CF4}"/>
          </ac:spMkLst>
        </pc:spChg>
        <pc:spChg chg="add mod">
          <ac:chgData name="Cathrine Duedahl-Olesen" userId="0f4ad920445e6980" providerId="LiveId" clId="{DC7B2068-E1F4-4E5C-877E-327DD41C7028}" dt="2022-09-15T12:17:09.536" v="1765"/>
          <ac:spMkLst>
            <pc:docMk/>
            <pc:sldMk cId="1653640093" sldId="265"/>
            <ac:spMk id="28" creationId="{CF80E6D7-7D42-0E4D-A3F9-024DCFF90060}"/>
          </ac:spMkLst>
        </pc:spChg>
        <pc:spChg chg="add mod">
          <ac:chgData name="Cathrine Duedahl-Olesen" userId="0f4ad920445e6980" providerId="LiveId" clId="{DC7B2068-E1F4-4E5C-877E-327DD41C7028}" dt="2022-09-15T12:17:09.536" v="1765"/>
          <ac:spMkLst>
            <pc:docMk/>
            <pc:sldMk cId="1653640093" sldId="265"/>
            <ac:spMk id="29" creationId="{61D4074C-414F-1A9F-66C8-270D813E43ED}"/>
          </ac:spMkLst>
        </pc:spChg>
        <pc:spChg chg="add del mod">
          <ac:chgData name="Cathrine Duedahl-Olesen" userId="0f4ad920445e6980" providerId="LiveId" clId="{DC7B2068-E1F4-4E5C-877E-327DD41C7028}" dt="2022-09-15T12:20:31.217" v="1775" actId="478"/>
          <ac:spMkLst>
            <pc:docMk/>
            <pc:sldMk cId="1653640093" sldId="265"/>
            <ac:spMk id="55" creationId="{64C26C2A-7166-A426-600F-0F0908C36BE8}"/>
          </ac:spMkLst>
        </pc:spChg>
        <pc:spChg chg="add del mod">
          <ac:chgData name="Cathrine Duedahl-Olesen" userId="0f4ad920445e6980" providerId="LiveId" clId="{DC7B2068-E1F4-4E5C-877E-327DD41C7028}" dt="2022-09-15T12:20:31.217" v="1775" actId="478"/>
          <ac:spMkLst>
            <pc:docMk/>
            <pc:sldMk cId="1653640093" sldId="265"/>
            <ac:spMk id="56" creationId="{4A0234B5-FD33-0DC4-B999-24F1BA5DBF54}"/>
          </ac:spMkLst>
        </pc:spChg>
        <pc:spChg chg="add del mod">
          <ac:chgData name="Cathrine Duedahl-Olesen" userId="0f4ad920445e6980" providerId="LiveId" clId="{DC7B2068-E1F4-4E5C-877E-327DD41C7028}" dt="2022-09-15T12:20:31.217" v="1775" actId="478"/>
          <ac:spMkLst>
            <pc:docMk/>
            <pc:sldMk cId="1653640093" sldId="265"/>
            <ac:spMk id="57" creationId="{6C8E4586-1595-CE8D-1F9D-46C74B97555B}"/>
          </ac:spMkLst>
        </pc:spChg>
        <pc:spChg chg="add del mod">
          <ac:chgData name="Cathrine Duedahl-Olesen" userId="0f4ad920445e6980" providerId="LiveId" clId="{DC7B2068-E1F4-4E5C-877E-327DD41C7028}" dt="2022-09-15T12:21:18.867" v="1786" actId="478"/>
          <ac:spMkLst>
            <pc:docMk/>
            <pc:sldMk cId="1653640093" sldId="265"/>
            <ac:spMk id="80" creationId="{A87C1D97-31BE-B548-970A-3CB4B7B4F6B2}"/>
          </ac:spMkLst>
        </pc:spChg>
        <pc:spChg chg="add del mod">
          <ac:chgData name="Cathrine Duedahl-Olesen" userId="0f4ad920445e6980" providerId="LiveId" clId="{DC7B2068-E1F4-4E5C-877E-327DD41C7028}" dt="2022-09-15T12:21:18.867" v="1786" actId="478"/>
          <ac:spMkLst>
            <pc:docMk/>
            <pc:sldMk cId="1653640093" sldId="265"/>
            <ac:spMk id="81" creationId="{9BEB174A-3284-06D0-379A-022C00B44E78}"/>
          </ac:spMkLst>
        </pc:spChg>
        <pc:spChg chg="add del mod">
          <ac:chgData name="Cathrine Duedahl-Olesen" userId="0f4ad920445e6980" providerId="LiveId" clId="{DC7B2068-E1F4-4E5C-877E-327DD41C7028}" dt="2022-09-15T12:21:18.867" v="1786" actId="478"/>
          <ac:spMkLst>
            <pc:docMk/>
            <pc:sldMk cId="1653640093" sldId="265"/>
            <ac:spMk id="82" creationId="{FE197AF5-0516-E2D0-53CA-56B22FBC1759}"/>
          </ac:spMkLst>
        </pc:spChg>
        <pc:picChg chg="add del mod">
          <ac:chgData name="Cathrine Duedahl-Olesen" userId="0f4ad920445e6980" providerId="LiveId" clId="{DC7B2068-E1F4-4E5C-877E-327DD41C7028}" dt="2022-09-15T12:17:02.563" v="1764" actId="478"/>
          <ac:picMkLst>
            <pc:docMk/>
            <pc:sldMk cId="1653640093" sldId="265"/>
            <ac:picMk id="5" creationId="{41C4C260-354A-8A11-65B0-0E2DB44BD448}"/>
          </ac:picMkLst>
        </pc:picChg>
        <pc:picChg chg="add del mod">
          <ac:chgData name="Cathrine Duedahl-Olesen" userId="0f4ad920445e6980" providerId="LiveId" clId="{DC7B2068-E1F4-4E5C-877E-327DD41C7028}" dt="2022-09-15T12:17:02.563" v="1764" actId="478"/>
          <ac:picMkLst>
            <pc:docMk/>
            <pc:sldMk cId="1653640093" sldId="265"/>
            <ac:picMk id="6" creationId="{CF14E4F3-9DC3-D0AF-7F77-68CA0F29CA5A}"/>
          </ac:picMkLst>
        </pc:picChg>
        <pc:picChg chg="add mod">
          <ac:chgData name="Cathrine Duedahl-Olesen" userId="0f4ad920445e6980" providerId="LiveId" clId="{DC7B2068-E1F4-4E5C-877E-327DD41C7028}" dt="2022-09-15T12:17:09.536" v="1765"/>
          <ac:picMkLst>
            <pc:docMk/>
            <pc:sldMk cId="1653640093" sldId="265"/>
            <ac:picMk id="30" creationId="{8A7D9721-6F8D-374C-2FF0-960A3E11EB59}"/>
          </ac:picMkLst>
        </pc:picChg>
        <pc:picChg chg="add mod">
          <ac:chgData name="Cathrine Duedahl-Olesen" userId="0f4ad920445e6980" providerId="LiveId" clId="{DC7B2068-E1F4-4E5C-877E-327DD41C7028}" dt="2022-09-15T12:17:09.536" v="1765"/>
          <ac:picMkLst>
            <pc:docMk/>
            <pc:sldMk cId="1653640093" sldId="265"/>
            <ac:picMk id="31" creationId="{5589389B-9785-DFC6-1AFB-DE145A96CF05}"/>
          </ac:picMkLst>
        </pc:picChg>
        <pc:picChg chg="add del mod">
          <ac:chgData name="Cathrine Duedahl-Olesen" userId="0f4ad920445e6980" providerId="LiveId" clId="{DC7B2068-E1F4-4E5C-877E-327DD41C7028}" dt="2022-09-15T12:20:31.217" v="1775" actId="478"/>
          <ac:picMkLst>
            <pc:docMk/>
            <pc:sldMk cId="1653640093" sldId="265"/>
            <ac:picMk id="58" creationId="{4750D9D5-C3E2-AE43-80A4-CAE7E5BD3432}"/>
          </ac:picMkLst>
        </pc:picChg>
        <pc:picChg chg="add del mod">
          <ac:chgData name="Cathrine Duedahl-Olesen" userId="0f4ad920445e6980" providerId="LiveId" clId="{DC7B2068-E1F4-4E5C-877E-327DD41C7028}" dt="2022-09-15T12:20:31.217" v="1775" actId="478"/>
          <ac:picMkLst>
            <pc:docMk/>
            <pc:sldMk cId="1653640093" sldId="265"/>
            <ac:picMk id="59" creationId="{3481B32C-35A6-D8A5-19DD-666C3D481A2C}"/>
          </ac:picMkLst>
        </pc:picChg>
        <pc:picChg chg="add del mod">
          <ac:chgData name="Cathrine Duedahl-Olesen" userId="0f4ad920445e6980" providerId="LiveId" clId="{DC7B2068-E1F4-4E5C-877E-327DD41C7028}" dt="2022-09-15T12:21:18.867" v="1786" actId="478"/>
          <ac:picMkLst>
            <pc:docMk/>
            <pc:sldMk cId="1653640093" sldId="265"/>
            <ac:picMk id="83" creationId="{99BF9962-05F9-773E-6575-ED4C59685C38}"/>
          </ac:picMkLst>
        </pc:picChg>
        <pc:picChg chg="add del mod">
          <ac:chgData name="Cathrine Duedahl-Olesen" userId="0f4ad920445e6980" providerId="LiveId" clId="{DC7B2068-E1F4-4E5C-877E-327DD41C7028}" dt="2022-09-15T12:21:18.867" v="1786" actId="478"/>
          <ac:picMkLst>
            <pc:docMk/>
            <pc:sldMk cId="1653640093" sldId="265"/>
            <ac:picMk id="84" creationId="{C3651070-7D43-94AE-6D6A-7BD568FCAC9B}"/>
          </ac:picMkLst>
        </pc:pic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7" creationId="{9B36BBE3-EF9C-93DA-EEA9-C0F417CE1297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8" creationId="{BCAB6499-1153-26ED-DC8A-315793E809ED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9" creationId="{C3C0384C-8AF6-AF44-6197-618E567D1803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0" creationId="{45FAA037-99A4-6E7E-CED9-3B5835740DA2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1" creationId="{53FA8898-3CE7-D20B-4C97-3E18D99097C1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2" creationId="{09F7C564-19A9-CABB-2382-21651696D2C0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3" creationId="{AD9CD686-137C-7460-B0D4-483F3E560889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4" creationId="{592CE561-2DE3-ACE2-5355-5B52943F48B9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5" creationId="{3B4CE703-0DE7-5A0F-7664-F5B9AB4E9907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6" creationId="{86B703A3-0C05-CEF8-C298-3E7477AD40AE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7" creationId="{6C671257-23D1-D71A-81FC-34C6AB3EE73F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8" creationId="{D74F2D9E-F73C-E2C1-8A7B-F88B09F3DADC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19" creationId="{03DE9A11-2048-1004-1494-D7A681FE9BB5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0" creationId="{767F6256-3784-D382-77A7-DC1D4517FD5A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1" creationId="{E6AF6095-AE36-A396-43FD-01BFE3FBF8C4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2" creationId="{3619898F-AD76-18D6-661B-29706A84E93B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3" creationId="{DE68949B-340D-7EBF-65A4-299B0B826E25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4" creationId="{91F9D7A9-AFFB-8FAA-4CB4-075465FDF187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5" creationId="{85CDAF8D-F95A-53C3-89AA-2B7BBF03A617}"/>
          </ac:cxnSpMkLst>
        </pc:cxnChg>
        <pc:cxnChg chg="add del mod">
          <ac:chgData name="Cathrine Duedahl-Olesen" userId="0f4ad920445e6980" providerId="LiveId" clId="{DC7B2068-E1F4-4E5C-877E-327DD41C7028}" dt="2022-09-15T12:17:02.563" v="1764" actId="478"/>
          <ac:cxnSpMkLst>
            <pc:docMk/>
            <pc:sldMk cId="1653640093" sldId="265"/>
            <ac:cxnSpMk id="26" creationId="{DA0EC319-244A-252E-BC86-12750B1EECCB}"/>
          </ac:cxnSpMkLst>
        </pc:cxnChg>
        <pc:cxnChg chg="add mod">
          <ac:chgData name="Cathrine Duedahl-Olesen" userId="0f4ad920445e6980" providerId="LiveId" clId="{DC7B2068-E1F4-4E5C-877E-327DD41C7028}" dt="2022-09-15T12:17:37.591" v="1766" actId="1076"/>
          <ac:cxnSpMkLst>
            <pc:docMk/>
            <pc:sldMk cId="1653640093" sldId="265"/>
            <ac:cxnSpMk id="32" creationId="{C7CA33D1-0B96-2A17-4C7E-7DC85F85FF51}"/>
          </ac:cxnSpMkLst>
        </pc:cxnChg>
        <pc:cxnChg chg="add mod">
          <ac:chgData name="Cathrine Duedahl-Olesen" userId="0f4ad920445e6980" providerId="LiveId" clId="{DC7B2068-E1F4-4E5C-877E-327DD41C7028}" dt="2022-09-15T12:52:01.430" v="1853" actId="14100"/>
          <ac:cxnSpMkLst>
            <pc:docMk/>
            <pc:sldMk cId="1653640093" sldId="265"/>
            <ac:cxnSpMk id="33" creationId="{B127E8C6-B575-6DC5-3D23-0144125505EB}"/>
          </ac:cxnSpMkLst>
        </pc:cxnChg>
        <pc:cxnChg chg="add mod">
          <ac:chgData name="Cathrine Duedahl-Olesen" userId="0f4ad920445e6980" providerId="LiveId" clId="{DC7B2068-E1F4-4E5C-877E-327DD41C7028}" dt="2022-09-15T12:21:33.176" v="1787" actId="14100"/>
          <ac:cxnSpMkLst>
            <pc:docMk/>
            <pc:sldMk cId="1653640093" sldId="265"/>
            <ac:cxnSpMk id="34" creationId="{298E8858-0D82-6128-D43A-BB2E207F3EA4}"/>
          </ac:cxnSpMkLst>
        </pc:cxnChg>
        <pc:cxnChg chg="add mod">
          <ac:chgData name="Cathrine Duedahl-Olesen" userId="0f4ad920445e6980" providerId="LiveId" clId="{DC7B2068-E1F4-4E5C-877E-327DD41C7028}" dt="2022-09-15T12:21:48.947" v="1790" actId="1076"/>
          <ac:cxnSpMkLst>
            <pc:docMk/>
            <pc:sldMk cId="1653640093" sldId="265"/>
            <ac:cxnSpMk id="35" creationId="{98225530-BA92-A1D3-41AA-8C0CA0780A14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36" creationId="{0A685105-A7FA-45A9-0B43-02A183378243}"/>
          </ac:cxnSpMkLst>
        </pc:cxnChg>
        <pc:cxnChg chg="add mod">
          <ac:chgData name="Cathrine Duedahl-Olesen" userId="0f4ad920445e6980" providerId="LiveId" clId="{DC7B2068-E1F4-4E5C-877E-327DD41C7028}" dt="2022-09-15T12:21:56.736" v="1791" actId="14100"/>
          <ac:cxnSpMkLst>
            <pc:docMk/>
            <pc:sldMk cId="1653640093" sldId="265"/>
            <ac:cxnSpMk id="37" creationId="{962821A2-EF53-C497-CDF4-BB82CADBAA70}"/>
          </ac:cxnSpMkLst>
        </pc:cxnChg>
        <pc:cxnChg chg="add mod">
          <ac:chgData name="Cathrine Duedahl-Olesen" userId="0f4ad920445e6980" providerId="LiveId" clId="{DC7B2068-E1F4-4E5C-877E-327DD41C7028}" dt="2022-09-15T12:52:08.879" v="1855" actId="1035"/>
          <ac:cxnSpMkLst>
            <pc:docMk/>
            <pc:sldMk cId="1653640093" sldId="265"/>
            <ac:cxnSpMk id="38" creationId="{17B48605-0388-9ECB-F699-F8E98EFECBF9}"/>
          </ac:cxnSpMkLst>
        </pc:cxnChg>
        <pc:cxnChg chg="add mod">
          <ac:chgData name="Cathrine Duedahl-Olesen" userId="0f4ad920445e6980" providerId="LiveId" clId="{DC7B2068-E1F4-4E5C-877E-327DD41C7028}" dt="2022-09-15T12:52:08.879" v="1855" actId="1035"/>
          <ac:cxnSpMkLst>
            <pc:docMk/>
            <pc:sldMk cId="1653640093" sldId="265"/>
            <ac:cxnSpMk id="39" creationId="{6F32ED08-3EDB-85DD-D336-4BE9515E5B3E}"/>
          </ac:cxnSpMkLst>
        </pc:cxnChg>
        <pc:cxnChg chg="add mod">
          <ac:chgData name="Cathrine Duedahl-Olesen" userId="0f4ad920445e6980" providerId="LiveId" clId="{DC7B2068-E1F4-4E5C-877E-327DD41C7028}" dt="2022-09-15T12:17:37.591" v="1766" actId="1076"/>
          <ac:cxnSpMkLst>
            <pc:docMk/>
            <pc:sldMk cId="1653640093" sldId="265"/>
            <ac:cxnSpMk id="40" creationId="{30101365-2DCA-F07E-4EAD-89360025BC70}"/>
          </ac:cxnSpMkLst>
        </pc:cxnChg>
        <pc:cxnChg chg="add mod">
          <ac:chgData name="Cathrine Duedahl-Olesen" userId="0f4ad920445e6980" providerId="LiveId" clId="{DC7B2068-E1F4-4E5C-877E-327DD41C7028}" dt="2022-09-15T12:51:14.661" v="1843" actId="14100"/>
          <ac:cxnSpMkLst>
            <pc:docMk/>
            <pc:sldMk cId="1653640093" sldId="265"/>
            <ac:cxnSpMk id="41" creationId="{F7325ADC-4364-48B6-6BAA-78623932A637}"/>
          </ac:cxnSpMkLst>
        </pc:cxnChg>
        <pc:cxnChg chg="add mod">
          <ac:chgData name="Cathrine Duedahl-Olesen" userId="0f4ad920445e6980" providerId="LiveId" clId="{DC7B2068-E1F4-4E5C-877E-327DD41C7028}" dt="2022-09-15T12:20:58.522" v="1782" actId="1076"/>
          <ac:cxnSpMkLst>
            <pc:docMk/>
            <pc:sldMk cId="1653640093" sldId="265"/>
            <ac:cxnSpMk id="42" creationId="{8F43C75F-0A1C-5B69-09A4-1BA6C443320C}"/>
          </ac:cxnSpMkLst>
        </pc:cxnChg>
        <pc:cxnChg chg="add mod">
          <ac:chgData name="Cathrine Duedahl-Olesen" userId="0f4ad920445e6980" providerId="LiveId" clId="{DC7B2068-E1F4-4E5C-877E-327DD41C7028}" dt="2022-09-15T12:19:04.997" v="1769" actId="1076"/>
          <ac:cxnSpMkLst>
            <pc:docMk/>
            <pc:sldMk cId="1653640093" sldId="265"/>
            <ac:cxnSpMk id="43" creationId="{F8D2BC89-E97B-23CD-7079-884498AF08EC}"/>
          </ac:cxnSpMkLst>
        </pc:cxnChg>
        <pc:cxnChg chg="add mod">
          <ac:chgData name="Cathrine Duedahl-Olesen" userId="0f4ad920445e6980" providerId="LiveId" clId="{DC7B2068-E1F4-4E5C-877E-327DD41C7028}" dt="2022-09-15T12:19:16.467" v="1772" actId="1076"/>
          <ac:cxnSpMkLst>
            <pc:docMk/>
            <pc:sldMk cId="1653640093" sldId="265"/>
            <ac:cxnSpMk id="44" creationId="{2107D3CA-D378-7981-EC3F-92A1FF253F62}"/>
          </ac:cxnSpMkLst>
        </pc:cxnChg>
        <pc:cxnChg chg="add mod">
          <ac:chgData name="Cathrine Duedahl-Olesen" userId="0f4ad920445e6980" providerId="LiveId" clId="{DC7B2068-E1F4-4E5C-877E-327DD41C7028}" dt="2022-09-15T12:51:40.950" v="1851" actId="1036"/>
          <ac:cxnSpMkLst>
            <pc:docMk/>
            <pc:sldMk cId="1653640093" sldId="265"/>
            <ac:cxnSpMk id="45" creationId="{37C4FD43-D794-867E-B7D7-53CA121848AD}"/>
          </ac:cxnSpMkLst>
        </pc:cxnChg>
        <pc:cxnChg chg="add mod">
          <ac:chgData name="Cathrine Duedahl-Olesen" userId="0f4ad920445e6980" providerId="LiveId" clId="{DC7B2068-E1F4-4E5C-877E-327DD41C7028}" dt="2022-09-15T12:51:40.950" v="1851" actId="1036"/>
          <ac:cxnSpMkLst>
            <pc:docMk/>
            <pc:sldMk cId="1653640093" sldId="265"/>
            <ac:cxnSpMk id="46" creationId="{40B990F9-BB06-D877-6757-580638599C98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47" creationId="{464BC251-F7AD-0DBC-E1A7-2B645A617DCB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48" creationId="{5B6095B9-28DD-B50A-ACEC-48B593F78973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49" creationId="{B1C77933-4A24-AC42-2A2B-EC64400CDEAD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50" creationId="{698E5E61-C207-7753-CB8D-62851714FF08}"/>
          </ac:cxnSpMkLst>
        </pc:cxnChg>
        <pc:cxnChg chg="add mod">
          <ac:chgData name="Cathrine Duedahl-Olesen" userId="0f4ad920445e6980" providerId="LiveId" clId="{DC7B2068-E1F4-4E5C-877E-327DD41C7028}" dt="2022-09-15T12:17:09.536" v="1765"/>
          <ac:cxnSpMkLst>
            <pc:docMk/>
            <pc:sldMk cId="1653640093" sldId="265"/>
            <ac:cxnSpMk id="51" creationId="{141D6BA3-E7F0-8633-572F-9936E15A1ACA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0" creationId="{6F80A854-2C4E-1D45-4DCA-E65470EE2C17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1" creationId="{FC769FFE-42FB-831A-53B4-402502D3935C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2" creationId="{BFDD46D1-095C-A455-2B34-DCAC5D345BED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3" creationId="{D3569A7F-38AF-75FE-9693-89404E0814CC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4" creationId="{56659468-BA65-E480-5826-2FC00AE82888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5" creationId="{72A40D60-F786-0258-4289-3766C8396963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6" creationId="{1D237B36-CCEA-F6F0-41C2-D3353CB3064E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7" creationId="{2FD7824B-EE09-5CD3-AE73-77D7D5A6D46F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8" creationId="{692277CA-C286-F87D-5BFA-C7A94AB43FED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69" creationId="{5F97D046-0BEA-AEC2-794A-EA6256D0487B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0" creationId="{E8A93927-6FDB-B600-6031-AE2BCD00B484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1" creationId="{00E570FA-68F2-A305-BE35-22DCE86AD6B7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2" creationId="{0F6892C3-4FC2-787D-D084-9CDCD6A25453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3" creationId="{A4EDDA34-624F-7CD3-7FEA-1CF6FE65DB2A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4" creationId="{41FE4EF2-0835-7F99-3BDB-4FB5D41E75DC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5" creationId="{4B46D357-5F63-F6A0-DCFC-3079362DECC4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6" creationId="{D614A751-DC98-AC4E-D932-DE264B36FBF0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7" creationId="{13095DFF-40E5-9F9F-4AA7-FC53525D3299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8" creationId="{D065C916-F801-EAFD-365C-0CC10CED5208}"/>
          </ac:cxnSpMkLst>
        </pc:cxnChg>
        <pc:cxnChg chg="add del mod">
          <ac:chgData name="Cathrine Duedahl-Olesen" userId="0f4ad920445e6980" providerId="LiveId" clId="{DC7B2068-E1F4-4E5C-877E-327DD41C7028}" dt="2022-09-15T12:20:31.217" v="1775" actId="478"/>
          <ac:cxnSpMkLst>
            <pc:docMk/>
            <pc:sldMk cId="1653640093" sldId="265"/>
            <ac:cxnSpMk id="79" creationId="{D51FD891-02B3-689E-577C-8509CB9B18E6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85" creationId="{F855B647-8165-1983-0B25-E6D1CBEBF9D8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86" creationId="{75E2E988-B824-C2CD-855E-1C4CC9BCB5E9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87" creationId="{8727A3DA-D3E4-B6F9-44BD-8105CECE773A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88" creationId="{383C7EA9-4ACF-4014-382A-3F1BD7BD5AB5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89" creationId="{A77989D6-A237-6C25-0B8B-E5AEA33D14A1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0" creationId="{D39E28CD-7A0D-F324-848B-90AEAD732A21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1" creationId="{B7DB1F75-8BC2-9ADC-1836-7221DF3CD22D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2" creationId="{73F0307B-8801-91CA-B884-71917CB98FD5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3" creationId="{38CC1CED-F6A8-CA2E-8673-742B02AFDC16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4" creationId="{713D3A19-80D3-61AD-A597-FAAC999FC891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5" creationId="{A0EE999F-35F4-CFB0-3D55-6CB8CF2A4DA4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6" creationId="{337267C5-1E25-6A6B-DD58-2B54C52BB3EB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7" creationId="{137F450D-789C-194B-8691-D5B7055AC1CE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8" creationId="{17BA8961-5373-0099-EC98-76FD17BB2766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99" creationId="{821EA9ED-AA4B-2D28-409A-46F1E54ED23F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100" creationId="{85FE6E3E-8569-8CAC-A344-1EC9505871B6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101" creationId="{084C0026-993C-E109-1A95-9A138700DE0B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102" creationId="{EB55B1E1-8D8F-4DD7-2FFC-A41814ED5E60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103" creationId="{FD819122-6F66-DEA3-00D1-0D6EC2F60863}"/>
          </ac:cxnSpMkLst>
        </pc:cxnChg>
        <pc:cxnChg chg="add del mod">
          <ac:chgData name="Cathrine Duedahl-Olesen" userId="0f4ad920445e6980" providerId="LiveId" clId="{DC7B2068-E1F4-4E5C-877E-327DD41C7028}" dt="2022-09-15T12:21:18.867" v="1786" actId="478"/>
          <ac:cxnSpMkLst>
            <pc:docMk/>
            <pc:sldMk cId="1653640093" sldId="265"/>
            <ac:cxnSpMk id="104" creationId="{EA6757CB-1DAE-9796-1CFB-513C3B05012E}"/>
          </ac:cxnSpMkLst>
        </pc:cxnChg>
        <pc:cxnChg chg="add del mod">
          <ac:chgData name="Cathrine Duedahl-Olesen" userId="0f4ad920445e6980" providerId="LiveId" clId="{DC7B2068-E1F4-4E5C-877E-327DD41C7028}" dt="2022-09-15T12:21:13.563" v="1783"/>
          <ac:cxnSpMkLst>
            <pc:docMk/>
            <pc:sldMk cId="1653640093" sldId="265"/>
            <ac:cxnSpMk id="105" creationId="{E4C63D0D-8639-CC6C-604D-769AF74C5573}"/>
          </ac:cxnSpMkLst>
        </pc:cxnChg>
        <pc:cxnChg chg="add del mod">
          <ac:chgData name="Cathrine Duedahl-Olesen" userId="0f4ad920445e6980" providerId="LiveId" clId="{DC7B2068-E1F4-4E5C-877E-327DD41C7028}" dt="2022-09-15T12:21:13.563" v="1783"/>
          <ac:cxnSpMkLst>
            <pc:docMk/>
            <pc:sldMk cId="1653640093" sldId="265"/>
            <ac:cxnSpMk id="106" creationId="{44F39764-C644-44A2-6DDF-8D98CBBDBEE0}"/>
          </ac:cxnSpMkLst>
        </pc:cxnChg>
        <pc:cxnChg chg="add del mod">
          <ac:chgData name="Cathrine Duedahl-Olesen" userId="0f4ad920445e6980" providerId="LiveId" clId="{DC7B2068-E1F4-4E5C-877E-327DD41C7028}" dt="2022-09-15T12:21:13.563" v="1783"/>
          <ac:cxnSpMkLst>
            <pc:docMk/>
            <pc:sldMk cId="1653640093" sldId="265"/>
            <ac:cxnSpMk id="107" creationId="{76B15F17-8CE0-B8C2-2A64-93C08B6413ED}"/>
          </ac:cxnSpMkLst>
        </pc:cxnChg>
      </pc:sldChg>
      <pc:sldChg chg="addSp delSp modSp new mod">
        <pc:chgData name="Cathrine Duedahl-Olesen" userId="0f4ad920445e6980" providerId="LiveId" clId="{DC7B2068-E1F4-4E5C-877E-327DD41C7028}" dt="2022-09-15T12:25:38.326" v="1815" actId="1076"/>
        <pc:sldMkLst>
          <pc:docMk/>
          <pc:sldMk cId="3073072384" sldId="266"/>
        </pc:sldMkLst>
        <pc:spChg chg="add mod">
          <ac:chgData name="Cathrine Duedahl-Olesen" userId="0f4ad920445e6980" providerId="LiveId" clId="{DC7B2068-E1F4-4E5C-877E-327DD41C7028}" dt="2022-09-15T12:22:41.387" v="1793"/>
          <ac:spMkLst>
            <pc:docMk/>
            <pc:sldMk cId="3073072384" sldId="266"/>
            <ac:spMk id="2" creationId="{8BEAC7EB-4D66-F0CD-F297-043F20DAD3DF}"/>
          </ac:spMkLst>
        </pc:spChg>
        <pc:spChg chg="add mod">
          <ac:chgData name="Cathrine Duedahl-Olesen" userId="0f4ad920445e6980" providerId="LiveId" clId="{DC7B2068-E1F4-4E5C-877E-327DD41C7028}" dt="2022-09-15T12:22:41.387" v="1793"/>
          <ac:spMkLst>
            <pc:docMk/>
            <pc:sldMk cId="3073072384" sldId="266"/>
            <ac:spMk id="3" creationId="{4F4A2CDC-29C5-DB6F-DA68-C406AF9915E1}"/>
          </ac:spMkLst>
        </pc:spChg>
        <pc:spChg chg="add mod">
          <ac:chgData name="Cathrine Duedahl-Olesen" userId="0f4ad920445e6980" providerId="LiveId" clId="{DC7B2068-E1F4-4E5C-877E-327DD41C7028}" dt="2022-09-15T12:22:41.387" v="1793"/>
          <ac:spMkLst>
            <pc:docMk/>
            <pc:sldMk cId="3073072384" sldId="266"/>
            <ac:spMk id="4" creationId="{8F90C8C5-2B8F-B4F6-D98D-E03CB364CC14}"/>
          </ac:spMkLst>
        </pc:spChg>
        <pc:picChg chg="add mod">
          <ac:chgData name="Cathrine Duedahl-Olesen" userId="0f4ad920445e6980" providerId="LiveId" clId="{DC7B2068-E1F4-4E5C-877E-327DD41C7028}" dt="2022-09-15T12:22:41.387" v="1793"/>
          <ac:picMkLst>
            <pc:docMk/>
            <pc:sldMk cId="3073072384" sldId="266"/>
            <ac:picMk id="5" creationId="{C97DA7C1-423A-2062-77E0-196EBC3A70B4}"/>
          </ac:picMkLst>
        </pc:picChg>
        <pc:picChg chg="add mod">
          <ac:chgData name="Cathrine Duedahl-Olesen" userId="0f4ad920445e6980" providerId="LiveId" clId="{DC7B2068-E1F4-4E5C-877E-327DD41C7028}" dt="2022-09-15T12:22:41.387" v="1793"/>
          <ac:picMkLst>
            <pc:docMk/>
            <pc:sldMk cId="3073072384" sldId="266"/>
            <ac:picMk id="6" creationId="{E0654842-0B81-FC6B-5867-F48CB195D661}"/>
          </ac:picMkLst>
        </pc:picChg>
        <pc:cxnChg chg="add mod">
          <ac:chgData name="Cathrine Duedahl-Olesen" userId="0f4ad920445e6980" providerId="LiveId" clId="{DC7B2068-E1F4-4E5C-877E-327DD41C7028}" dt="2022-09-15T12:24:39.486" v="1807" actId="14100"/>
          <ac:cxnSpMkLst>
            <pc:docMk/>
            <pc:sldMk cId="3073072384" sldId="266"/>
            <ac:cxnSpMk id="7" creationId="{CBEC9501-3575-661D-AD47-BDE26A6D5EFD}"/>
          </ac:cxnSpMkLst>
        </pc:cxnChg>
        <pc:cxnChg chg="add mod">
          <ac:chgData name="Cathrine Duedahl-Olesen" userId="0f4ad920445e6980" providerId="LiveId" clId="{DC7B2068-E1F4-4E5C-877E-327DD41C7028}" dt="2022-09-15T12:25:29.167" v="1813" actId="14100"/>
          <ac:cxnSpMkLst>
            <pc:docMk/>
            <pc:sldMk cId="3073072384" sldId="266"/>
            <ac:cxnSpMk id="8" creationId="{24A57581-FDC1-A7D0-6FCC-49EB6E46982A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9" creationId="{D476DEC5-61F6-84CB-DE76-2D0E339EC9A4}"/>
          </ac:cxnSpMkLst>
        </pc:cxnChg>
        <pc:cxnChg chg="add mod">
          <ac:chgData name="Cathrine Duedahl-Olesen" userId="0f4ad920445e6980" providerId="LiveId" clId="{DC7B2068-E1F4-4E5C-877E-327DD41C7028}" dt="2022-09-15T12:23:05.957" v="1796" actId="1076"/>
          <ac:cxnSpMkLst>
            <pc:docMk/>
            <pc:sldMk cId="3073072384" sldId="266"/>
            <ac:cxnSpMk id="10" creationId="{086164CB-354C-505A-9172-E374C4F95C76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11" creationId="{AFE6C086-4314-130C-8BDA-FFC09A9BAB8F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12" creationId="{E7F39BDE-0416-04D9-BE16-1FE10225A479}"/>
          </ac:cxnSpMkLst>
        </pc:cxnChg>
        <pc:cxnChg chg="add mod">
          <ac:chgData name="Cathrine Duedahl-Olesen" userId="0f4ad920445e6980" providerId="LiveId" clId="{DC7B2068-E1F4-4E5C-877E-327DD41C7028}" dt="2022-09-15T12:25:38.326" v="1815" actId="1076"/>
          <ac:cxnSpMkLst>
            <pc:docMk/>
            <pc:sldMk cId="3073072384" sldId="266"/>
            <ac:cxnSpMk id="13" creationId="{D332AF6E-60D6-84C8-3B2E-53E20BB0DF5C}"/>
          </ac:cxnSpMkLst>
        </pc:cxnChg>
        <pc:cxnChg chg="add mod">
          <ac:chgData name="Cathrine Duedahl-Olesen" userId="0f4ad920445e6980" providerId="LiveId" clId="{DC7B2068-E1F4-4E5C-877E-327DD41C7028}" dt="2022-09-15T12:25:33.231" v="1814" actId="14100"/>
          <ac:cxnSpMkLst>
            <pc:docMk/>
            <pc:sldMk cId="3073072384" sldId="266"/>
            <ac:cxnSpMk id="14" creationId="{AF8CD14F-0B95-AA73-17AC-CDDEF25A3A45}"/>
          </ac:cxnSpMkLst>
        </pc:cxnChg>
        <pc:cxnChg chg="add mod">
          <ac:chgData name="Cathrine Duedahl-Olesen" userId="0f4ad920445e6980" providerId="LiveId" clId="{DC7B2068-E1F4-4E5C-877E-327DD41C7028}" dt="2022-09-15T12:23:57.776" v="1803" actId="1076"/>
          <ac:cxnSpMkLst>
            <pc:docMk/>
            <pc:sldMk cId="3073072384" sldId="266"/>
            <ac:cxnSpMk id="15" creationId="{5276EFCA-29E4-0B81-A6D5-39A86735DB4A}"/>
          </ac:cxnSpMkLst>
        </pc:cxnChg>
        <pc:cxnChg chg="add mod">
          <ac:chgData name="Cathrine Duedahl-Olesen" userId="0f4ad920445e6980" providerId="LiveId" clId="{DC7B2068-E1F4-4E5C-877E-327DD41C7028}" dt="2022-09-15T12:23:47.707" v="1801" actId="1076"/>
          <ac:cxnSpMkLst>
            <pc:docMk/>
            <pc:sldMk cId="3073072384" sldId="266"/>
            <ac:cxnSpMk id="16" creationId="{5CE1C83D-EC21-AC9A-7F6C-2BEE7838E5EA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17" creationId="{BB8937C5-A34E-1152-DAB6-444894009D4F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18" creationId="{C39DC6FE-336F-21EC-0188-7DF597B845F6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19" creationId="{140ED3BD-95C9-28A2-FECC-B80B021FD2A1}"/>
          </ac:cxnSpMkLst>
        </pc:cxnChg>
        <pc:cxnChg chg="add mod">
          <ac:chgData name="Cathrine Duedahl-Olesen" userId="0f4ad920445e6980" providerId="LiveId" clId="{DC7B2068-E1F4-4E5C-877E-327DD41C7028}" dt="2022-09-15T12:24:14.206" v="1806" actId="14100"/>
          <ac:cxnSpMkLst>
            <pc:docMk/>
            <pc:sldMk cId="3073072384" sldId="266"/>
            <ac:cxnSpMk id="20" creationId="{48A1FDB0-0B75-8D72-F8B4-79E839C11EB0}"/>
          </ac:cxnSpMkLst>
        </pc:cxnChg>
        <pc:cxnChg chg="add del mod">
          <ac:chgData name="Cathrine Duedahl-Olesen" userId="0f4ad920445e6980" providerId="LiveId" clId="{DC7B2068-E1F4-4E5C-877E-327DD41C7028}" dt="2022-09-15T12:24:07.290" v="1805" actId="478"/>
          <ac:cxnSpMkLst>
            <pc:docMk/>
            <pc:sldMk cId="3073072384" sldId="266"/>
            <ac:cxnSpMk id="21" creationId="{22717658-5674-6F0E-5B91-5BD6EEC9A1BB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22" creationId="{EB341736-473E-F94F-5557-AAB9C3F4EC82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23" creationId="{0F2EC611-D22E-D70F-05D2-F31DF18138F2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24" creationId="{90E7C860-305C-E1F8-70C2-C1AC6F745F00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25" creationId="{14E584DD-C436-C47F-1185-595828FE5862}"/>
          </ac:cxnSpMkLst>
        </pc:cxnChg>
        <pc:cxnChg chg="add mod">
          <ac:chgData name="Cathrine Duedahl-Olesen" userId="0f4ad920445e6980" providerId="LiveId" clId="{DC7B2068-E1F4-4E5C-877E-327DD41C7028}" dt="2022-09-15T12:22:41.387" v="1793"/>
          <ac:cxnSpMkLst>
            <pc:docMk/>
            <pc:sldMk cId="3073072384" sldId="266"/>
            <ac:cxnSpMk id="26" creationId="{5CFBEE72-2844-9E94-47CB-C7E773A311F9}"/>
          </ac:cxnSpMkLst>
        </pc:cxnChg>
      </pc:sldChg>
      <pc:sldChg chg="addSp delSp modSp new mod">
        <pc:chgData name="Cathrine Duedahl-Olesen" userId="0f4ad920445e6980" providerId="LiveId" clId="{DC7B2068-E1F4-4E5C-877E-327DD41C7028}" dt="2022-09-15T12:48:50.451" v="1819"/>
        <pc:sldMkLst>
          <pc:docMk/>
          <pc:sldMk cId="4202991244" sldId="267"/>
        </pc:sldMkLst>
        <pc:spChg chg="add mod">
          <ac:chgData name="Cathrine Duedahl-Olesen" userId="0f4ad920445e6980" providerId="LiveId" clId="{DC7B2068-E1F4-4E5C-877E-327DD41C7028}" dt="2022-09-15T12:48:40.389" v="1817"/>
          <ac:spMkLst>
            <pc:docMk/>
            <pc:sldMk cId="4202991244" sldId="267"/>
            <ac:spMk id="2" creationId="{1E755F31-AD55-78EA-7A42-C1FF97B6B98F}"/>
          </ac:spMkLst>
        </pc:spChg>
        <pc:spChg chg="add mod">
          <ac:chgData name="Cathrine Duedahl-Olesen" userId="0f4ad920445e6980" providerId="LiveId" clId="{DC7B2068-E1F4-4E5C-877E-327DD41C7028}" dt="2022-09-15T12:48:40.389" v="1817"/>
          <ac:spMkLst>
            <pc:docMk/>
            <pc:sldMk cId="4202991244" sldId="267"/>
            <ac:spMk id="3" creationId="{BEF5F9B4-B432-31E7-9A10-9F52BF528519}"/>
          </ac:spMkLst>
        </pc:spChg>
        <pc:spChg chg="add mod">
          <ac:chgData name="Cathrine Duedahl-Olesen" userId="0f4ad920445e6980" providerId="LiveId" clId="{DC7B2068-E1F4-4E5C-877E-327DD41C7028}" dt="2022-09-15T12:48:40.389" v="1817"/>
          <ac:spMkLst>
            <pc:docMk/>
            <pc:sldMk cId="4202991244" sldId="267"/>
            <ac:spMk id="4" creationId="{9DCA58FA-1BFF-EECD-27E4-2954BB5A8F67}"/>
          </ac:spMkLst>
        </pc:spChg>
        <pc:picChg chg="add mod">
          <ac:chgData name="Cathrine Duedahl-Olesen" userId="0f4ad920445e6980" providerId="LiveId" clId="{DC7B2068-E1F4-4E5C-877E-327DD41C7028}" dt="2022-09-15T12:48:40.389" v="1817"/>
          <ac:picMkLst>
            <pc:docMk/>
            <pc:sldMk cId="4202991244" sldId="267"/>
            <ac:picMk id="5" creationId="{390BB5AE-B07B-DEB4-58DB-02C0AA592C3D}"/>
          </ac:picMkLst>
        </pc:picChg>
        <pc:picChg chg="add mod">
          <ac:chgData name="Cathrine Duedahl-Olesen" userId="0f4ad920445e6980" providerId="LiveId" clId="{DC7B2068-E1F4-4E5C-877E-327DD41C7028}" dt="2022-09-15T12:48:40.389" v="1817"/>
          <ac:picMkLst>
            <pc:docMk/>
            <pc:sldMk cId="4202991244" sldId="267"/>
            <ac:picMk id="28" creationId="{B7862BA5-C578-42B0-89EB-A4047B252FE2}"/>
          </ac:picMkLst>
        </pc:pic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6" creationId="{5C4E232A-8DBF-1644-8871-C9E58E7C7581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7" creationId="{26BA9234-8BC3-E4DB-7E8F-BE30D81AC111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8" creationId="{9CE14C23-34E9-2DC3-3452-103B8121ABC8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9" creationId="{1A3FCFE1-DCDB-CA1C-D7BA-17D9983D7335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10" creationId="{B1ABC1AD-3A66-68E0-03BD-3DC34B16F4C7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1" creationId="{25DD32EB-D9B9-F421-4EB3-68134781394C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2" creationId="{394E44D1-03E3-21C1-074C-DBBC6B4A6961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3" creationId="{98DF0FEA-38FD-00AA-2A39-6521F2D2E6FD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4" creationId="{B660AA76-7949-AA5F-CD30-2B8FFBD3370C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5" creationId="{D982714A-ABB4-A00D-603E-494E385122EE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6" creationId="{69AE60FE-EE86-6282-50D3-546C2D1F83AC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7" creationId="{EFACB4BF-55D6-4010-2D43-C1535C92F8CB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8" creationId="{B2C0287A-91F0-EA66-67FD-1BF8BEA2D5F4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19" creationId="{8954A28D-AC5D-F27D-DC93-D076421D1E00}"/>
          </ac:cxnSpMkLst>
        </pc:cxnChg>
        <pc:cxnChg chg="add del mod">
          <ac:chgData name="Cathrine Duedahl-Olesen" userId="0f4ad920445e6980" providerId="LiveId" clId="{DC7B2068-E1F4-4E5C-877E-327DD41C7028}" dt="2022-09-15T12:48:50.096" v="1818" actId="478"/>
          <ac:cxnSpMkLst>
            <pc:docMk/>
            <pc:sldMk cId="4202991244" sldId="267"/>
            <ac:cxnSpMk id="20" creationId="{9AB226B5-4090-6A6D-5371-0F527156FD51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1" creationId="{50DB5F07-B4C8-2807-5029-A7EEE3A06BBF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2" creationId="{904CB275-D966-377D-F2DF-AEFDFA18C09E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3" creationId="{55EEAC9D-9257-C940-962D-FF5AE85FB58D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4" creationId="{8AEAA24A-4438-84AE-8651-ECFB3D7B1210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5" creationId="{907A0A6A-3D95-CADB-8A60-3E2A82A0F248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6" creationId="{9A4C1005-8982-23A0-DAE1-6F615141C9CB}"/>
          </ac:cxnSpMkLst>
        </pc:cxnChg>
        <pc:cxnChg chg="add mod">
          <ac:chgData name="Cathrine Duedahl-Olesen" userId="0f4ad920445e6980" providerId="LiveId" clId="{DC7B2068-E1F4-4E5C-877E-327DD41C7028}" dt="2022-09-15T12:48:40.389" v="1817"/>
          <ac:cxnSpMkLst>
            <pc:docMk/>
            <pc:sldMk cId="4202991244" sldId="267"/>
            <ac:cxnSpMk id="27" creationId="{A0610665-51ED-C07F-2C28-53059CA68040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29" creationId="{61FB1ECF-2FEE-4F94-3CF3-920FD92DA123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0" creationId="{E9094E56-E4E9-EE8E-BE0F-4DF30F13FE3E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1" creationId="{F5094CAE-ADD7-1259-DC9F-99D26D8C4B71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2" creationId="{574B9029-3F2C-787C-40FF-A622FFAF50FA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3" creationId="{550CAB1A-6AEE-3BF1-073B-B8B0911EBF87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4" creationId="{68845A2B-2F68-F8F8-1EEC-6B72CD17D1A9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5" creationId="{BAE0DA22-B60C-001D-EE4A-023FB0F89DF1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6" creationId="{1F51B63C-8820-6AB9-245B-FC8B45931879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7" creationId="{6E4E4018-2DAC-C8B4-11C6-C7C2215FC484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8" creationId="{2CF5FCE2-5331-0639-2335-8F49D55E001A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39" creationId="{A818FAD1-702B-C7CB-182E-049866E760C6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40" creationId="{274ED6E7-0C52-11E5-FBE4-7CD16F959081}"/>
          </ac:cxnSpMkLst>
        </pc:cxnChg>
        <pc:cxnChg chg="add mod">
          <ac:chgData name="Cathrine Duedahl-Olesen" userId="0f4ad920445e6980" providerId="LiveId" clId="{DC7B2068-E1F4-4E5C-877E-327DD41C7028}" dt="2022-09-15T12:48:50.451" v="1819"/>
          <ac:cxnSpMkLst>
            <pc:docMk/>
            <pc:sldMk cId="4202991244" sldId="267"/>
            <ac:cxnSpMk id="41" creationId="{93318FB6-0EDD-EB5C-BE17-769927C58D65}"/>
          </ac:cxnSpMkLst>
        </pc:cxnChg>
      </pc:sldChg>
      <pc:sldChg chg="addSp delSp modSp add mod ord">
        <pc:chgData name="Cathrine Duedahl-Olesen" userId="0f4ad920445e6980" providerId="LiveId" clId="{DC7B2068-E1F4-4E5C-877E-327DD41C7028}" dt="2022-09-15T12:54:19.920" v="1859"/>
        <pc:sldMkLst>
          <pc:docMk/>
          <pc:sldMk cId="398564464" sldId="268"/>
        </pc:sldMkLst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6" creationId="{AB086838-D7E9-1637-8B32-ABE08B0A4D26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7" creationId="{59DBBDF0-E8A4-029D-3E44-8D96A2A41045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8" creationId="{A3BDAAC0-BCE5-40C7-8EB5-138347A6BF39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9" creationId="{72790192-9DEA-B945-C9A5-2DFBE4456C4F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1" creationId="{39CA21C0-7A9D-51F2-697C-0847884DE47C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2" creationId="{EF32C2A4-21F2-A3B7-ABC9-6FBB62B41DE4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3" creationId="{4B62D966-22E0-E233-96EA-DB53BD7713BE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4" creationId="{05A95360-75E6-6794-5B7A-5C25A56CB587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5" creationId="{C65BBB34-A7B7-B825-7F3F-F0B53E6B4E4D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6" creationId="{400200B3-19F4-F582-0F0A-9892FE3B819B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7" creationId="{CDCD18A4-9456-6931-B55D-002857435260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8" creationId="{B8E3F09A-F395-751B-C683-243CE1D4BE21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19" creationId="{8D6F1D97-7F01-55E9-1B57-F9D708AABA09}"/>
          </ac:cxnSpMkLst>
        </pc:cxnChg>
        <pc:cxnChg chg="add del mod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20" creationId="{33787331-787E-C819-AA7F-096BAC891ABB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29" creationId="{61FB1ECF-2FEE-4F94-3CF3-920FD92DA123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0" creationId="{E9094E56-E4E9-EE8E-BE0F-4DF30F13FE3E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1" creationId="{F5094CAE-ADD7-1259-DC9F-99D26D8C4B71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2" creationId="{574B9029-3F2C-787C-40FF-A622FFAF50FA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3" creationId="{550CAB1A-6AEE-3BF1-073B-B8B0911EBF87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4" creationId="{68845A2B-2F68-F8F8-1EEC-6B72CD17D1A9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5" creationId="{BAE0DA22-B60C-001D-EE4A-023FB0F89DF1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6" creationId="{1F51B63C-8820-6AB9-245B-FC8B45931879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7" creationId="{6E4E4018-2DAC-C8B4-11C6-C7C2215FC484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8" creationId="{2CF5FCE2-5331-0639-2335-8F49D55E001A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39" creationId="{A818FAD1-702B-C7CB-182E-049866E760C6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40" creationId="{274ED6E7-0C52-11E5-FBE4-7CD16F959081}"/>
          </ac:cxnSpMkLst>
        </pc:cxnChg>
        <pc:cxnChg chg="del">
          <ac:chgData name="Cathrine Duedahl-Olesen" userId="0f4ad920445e6980" providerId="LiveId" clId="{DC7B2068-E1F4-4E5C-877E-327DD41C7028}" dt="2022-09-15T12:49:24.055" v="1832" actId="478"/>
          <ac:cxnSpMkLst>
            <pc:docMk/>
            <pc:sldMk cId="398564464" sldId="268"/>
            <ac:cxnSpMk id="41" creationId="{93318FB6-0EDD-EB5C-BE17-769927C58D65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2" creationId="{85655A1A-E909-BC73-A44C-146CE64C1173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3" creationId="{A78BECC7-04D6-5644-73ED-948D7DA5C864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4" creationId="{1087582B-09A3-2A47-70E9-9EE2FB8E0459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5" creationId="{17E1412D-81D2-39B4-5C76-30050813731C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6" creationId="{BFC0DCF2-4301-E7DF-B049-712F8A9BA61B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7" creationId="{AA7A7B0A-BD67-A10F-DA21-148ACF228C0C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8" creationId="{D20EC38D-CC2E-FC82-631F-F8599051E762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49" creationId="{59D08B44-5F7C-DEE5-BF51-6D9D35FF6522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0" creationId="{23974FC8-54A9-02AB-299D-D9BB3D7782D4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1" creationId="{84E565DA-2CB0-DE19-3164-1820FC7BF940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2" creationId="{BC1CE3D3-1379-3BCD-8C5F-BF2D7544565A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3" creationId="{23055ED2-317C-C851-9DC2-43AE35B62EBF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4" creationId="{A241A9F7-F8D0-2B1A-AF09-52EC6B4983A5}"/>
          </ac:cxnSpMkLst>
        </pc:cxnChg>
        <pc:cxnChg chg="add del mod">
          <ac:chgData name="Cathrine Duedahl-Olesen" userId="0f4ad920445e6980" providerId="LiveId" clId="{DC7B2068-E1F4-4E5C-877E-327DD41C7028}" dt="2022-09-15T12:54:19.227" v="1858" actId="478"/>
          <ac:cxnSpMkLst>
            <pc:docMk/>
            <pc:sldMk cId="398564464" sldId="268"/>
            <ac:cxnSpMk id="55" creationId="{2C6904DE-D106-30B0-CBA4-121CC8193B4F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56" creationId="{1B64F1C4-4256-B7FE-7891-0A156B5EEA19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57" creationId="{43CF7265-0263-588C-CFEB-C50EAC4C2DD7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58" creationId="{981179F7-6EBD-C00B-B8E4-A00ADADE8F00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59" creationId="{C78E88CA-4D7B-67F1-3247-FEC45C4C3811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0" creationId="{2883F009-D354-19C7-D8C2-AE11CD9DFE27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1" creationId="{60BF9B15-3ACA-58B0-73CE-1F7593828D4B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2" creationId="{55EA7DFF-46B9-0CB4-11A2-6042BD4E357F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3" creationId="{BF63BC0B-77FE-CA5C-9547-2E741A621E51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4" creationId="{67C626C1-C12B-1F39-4303-BAE24B74BB6D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5" creationId="{355425F1-1D44-CD03-8FFD-C4C7104F4778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6" creationId="{0E8EE43B-6634-BA4E-AA59-D7FD6CB2296C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7" creationId="{A1B5BDEB-FEEF-5C73-EAC7-D38ADC846AFF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8" creationId="{392654AC-CEF6-6BCD-D2BA-F0A6170504F3}"/>
          </ac:cxnSpMkLst>
        </pc:cxnChg>
        <pc:cxnChg chg="add del mod">
          <ac:chgData name="Cathrine Duedahl-Olesen" userId="0f4ad920445e6980" providerId="LiveId" clId="{DC7B2068-E1F4-4E5C-877E-327DD41C7028}" dt="2022-09-15T12:54:18.499" v="1857"/>
          <ac:cxnSpMkLst>
            <pc:docMk/>
            <pc:sldMk cId="398564464" sldId="268"/>
            <ac:cxnSpMk id="69" creationId="{AA70AD04-666C-1016-7E50-0A394CF48EA5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0" creationId="{EC150CC4-74A3-6209-6A73-AB9E837ED311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1" creationId="{D7F0533B-DC30-F59B-AD49-D19CBCDAA8D2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2" creationId="{29EFD03A-1D93-038A-283B-C61E38C4A095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3" creationId="{30511E60-438B-1DF8-E2F8-25F0BD4B629C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4" creationId="{CD24FDDE-2198-43B7-06BA-64CF18B936DB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5" creationId="{1942956C-5092-FD61-A2E8-E8180A48DD0F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6" creationId="{1D9DEE81-11C2-1F26-3877-26E060F94283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7" creationId="{90DB7B88-4DF7-A170-2BAC-85308FD4AC08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8" creationId="{75A7953E-1ED9-044F-E4F3-9B966A8966DD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79" creationId="{2B5BA90E-80C0-DDEC-8DEE-F1A45840FA8E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80" creationId="{17AE9A9D-6ADD-BE40-3F58-2256454C2F96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81" creationId="{DB70BE49-AF6A-32D0-E304-A7294C60D85A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82" creationId="{D9A4DCDE-E9F7-583D-6579-1435AA90C9C9}"/>
          </ac:cxnSpMkLst>
        </pc:cxnChg>
        <pc:cxnChg chg="add mod">
          <ac:chgData name="Cathrine Duedahl-Olesen" userId="0f4ad920445e6980" providerId="LiveId" clId="{DC7B2068-E1F4-4E5C-877E-327DD41C7028}" dt="2022-09-15T12:54:19.920" v="1859"/>
          <ac:cxnSpMkLst>
            <pc:docMk/>
            <pc:sldMk cId="398564464" sldId="268"/>
            <ac:cxnSpMk id="83" creationId="{40D5D22B-B8BC-2C51-12D5-10CD7B22A1DA}"/>
          </ac:cxnSpMkLst>
        </pc:cxnChg>
      </pc:sldChg>
      <pc:sldChg chg="addSp delSp modSp new mod">
        <pc:chgData name="Cathrine Duedahl-Olesen" userId="0f4ad920445e6980" providerId="LiveId" clId="{DC7B2068-E1F4-4E5C-877E-327DD41C7028}" dt="2022-09-18T13:15:06.197" v="2103" actId="1076"/>
        <pc:sldMkLst>
          <pc:docMk/>
          <pc:sldMk cId="2784262965" sldId="269"/>
        </pc:sldMkLst>
        <pc:spChg chg="del">
          <ac:chgData name="Cathrine Duedahl-Olesen" userId="0f4ad920445e6980" providerId="LiveId" clId="{DC7B2068-E1F4-4E5C-877E-327DD41C7028}" dt="2022-09-18T11:27:07.257" v="1899" actId="478"/>
          <ac:spMkLst>
            <pc:docMk/>
            <pc:sldMk cId="2784262965" sldId="269"/>
            <ac:spMk id="2" creationId="{D7EA14EA-3A4B-4FF8-B834-6AB2A5F85A21}"/>
          </ac:spMkLst>
        </pc:spChg>
        <pc:spChg chg="del">
          <ac:chgData name="Cathrine Duedahl-Olesen" userId="0f4ad920445e6980" providerId="LiveId" clId="{DC7B2068-E1F4-4E5C-877E-327DD41C7028}" dt="2022-09-18T11:27:07.257" v="1899" actId="478"/>
          <ac:spMkLst>
            <pc:docMk/>
            <pc:sldMk cId="2784262965" sldId="269"/>
            <ac:spMk id="3" creationId="{4DC1AAB0-8729-714C-61E5-9516455F8536}"/>
          </ac:spMkLst>
        </pc:spChg>
        <pc:picChg chg="add mod">
          <ac:chgData name="Cathrine Duedahl-Olesen" userId="0f4ad920445e6980" providerId="LiveId" clId="{DC7B2068-E1F4-4E5C-877E-327DD41C7028}" dt="2022-09-18T13:15:06.197" v="2103" actId="1076"/>
          <ac:picMkLst>
            <pc:docMk/>
            <pc:sldMk cId="2784262965" sldId="269"/>
            <ac:picMk id="1026" creationId="{9CEC491E-2F75-BC17-25A3-FB8F4886141A}"/>
          </ac:picMkLst>
        </pc:picChg>
      </pc:sldChg>
      <pc:sldChg chg="addSp delSp modSp new mod">
        <pc:chgData name="Cathrine Duedahl-Olesen" userId="0f4ad920445e6980" providerId="LiveId" clId="{DC7B2068-E1F4-4E5C-877E-327DD41C7028}" dt="2022-09-30T13:06:44.390" v="2682" actId="164"/>
        <pc:sldMkLst>
          <pc:docMk/>
          <pc:sldMk cId="1018403817" sldId="270"/>
        </pc:sldMkLst>
        <pc:spChg chg="add mod topLvl">
          <ac:chgData name="Cathrine Duedahl-Olesen" userId="0f4ad920445e6980" providerId="LiveId" clId="{DC7B2068-E1F4-4E5C-877E-327DD41C7028}" dt="2022-09-30T13:06:44.390" v="2682" actId="164"/>
          <ac:spMkLst>
            <pc:docMk/>
            <pc:sldMk cId="1018403817" sldId="270"/>
            <ac:spMk id="2" creationId="{FCA2BD9C-BF3F-D045-404F-354CEDBA86DF}"/>
          </ac:spMkLst>
        </pc:spChg>
        <pc:spChg chg="add mod topLvl">
          <ac:chgData name="Cathrine Duedahl-Olesen" userId="0f4ad920445e6980" providerId="LiveId" clId="{DC7B2068-E1F4-4E5C-877E-327DD41C7028}" dt="2022-09-30T13:06:44.390" v="2682" actId="164"/>
          <ac:spMkLst>
            <pc:docMk/>
            <pc:sldMk cId="1018403817" sldId="270"/>
            <ac:spMk id="3" creationId="{EB192383-C5E9-514E-F8CA-A9D58D101850}"/>
          </ac:spMkLst>
        </pc:spChg>
        <pc:spChg chg="add mod topLvl">
          <ac:chgData name="Cathrine Duedahl-Olesen" userId="0f4ad920445e6980" providerId="LiveId" clId="{DC7B2068-E1F4-4E5C-877E-327DD41C7028}" dt="2022-09-30T13:06:44.390" v="2682" actId="164"/>
          <ac:spMkLst>
            <pc:docMk/>
            <pc:sldMk cId="1018403817" sldId="270"/>
            <ac:spMk id="4" creationId="{D99D1DE7-AE70-F78E-3BF5-9B8AB6A502CB}"/>
          </ac:spMkLst>
        </pc:spChg>
        <pc:spChg chg="add del mod">
          <ac:chgData name="Cathrine Duedahl-Olesen" userId="0f4ad920445e6980" providerId="LiveId" clId="{DC7B2068-E1F4-4E5C-877E-327DD41C7028}" dt="2022-09-30T10:42:56.801" v="2271"/>
          <ac:spMkLst>
            <pc:docMk/>
            <pc:sldMk cId="1018403817" sldId="270"/>
            <ac:spMk id="29" creationId="{233BEF22-3297-C07F-F46F-EF891C47AEEE}"/>
          </ac:spMkLst>
        </pc:spChg>
        <pc:spChg chg="add del mod">
          <ac:chgData name="Cathrine Duedahl-Olesen" userId="0f4ad920445e6980" providerId="LiveId" clId="{DC7B2068-E1F4-4E5C-877E-327DD41C7028}" dt="2022-09-30T10:42:56.801" v="2271"/>
          <ac:spMkLst>
            <pc:docMk/>
            <pc:sldMk cId="1018403817" sldId="270"/>
            <ac:spMk id="30" creationId="{58E89D03-DBC5-1C6F-7B09-298FED5F1E6B}"/>
          </ac:spMkLst>
        </pc:spChg>
        <pc:spChg chg="add del">
          <ac:chgData name="Cathrine Duedahl-Olesen" userId="0f4ad920445e6980" providerId="LiveId" clId="{DC7B2068-E1F4-4E5C-877E-327DD41C7028}" dt="2022-09-30T10:40:45.638" v="2257" actId="478"/>
          <ac:spMkLst>
            <pc:docMk/>
            <pc:sldMk cId="1018403817" sldId="270"/>
            <ac:spMk id="31" creationId="{199E4BE6-4BB9-D7D3-7F27-5500B63D3169}"/>
          </ac:spMkLst>
        </pc:spChg>
        <pc:spChg chg="add del">
          <ac:chgData name="Cathrine Duedahl-Olesen" userId="0f4ad920445e6980" providerId="LiveId" clId="{DC7B2068-E1F4-4E5C-877E-327DD41C7028}" dt="2022-09-30T10:41:08.757" v="2259" actId="478"/>
          <ac:spMkLst>
            <pc:docMk/>
            <pc:sldMk cId="1018403817" sldId="270"/>
            <ac:spMk id="32" creationId="{9D961285-BB7D-EE87-A6C6-229EBD158572}"/>
          </ac:spMkLst>
        </pc:spChg>
        <pc:spChg chg="add del mod ord">
          <ac:chgData name="Cathrine Duedahl-Olesen" userId="0f4ad920445e6980" providerId="LiveId" clId="{DC7B2068-E1F4-4E5C-877E-327DD41C7028}" dt="2022-09-30T10:42:56.801" v="2271"/>
          <ac:spMkLst>
            <pc:docMk/>
            <pc:sldMk cId="1018403817" sldId="270"/>
            <ac:spMk id="33" creationId="{73A9B4F8-725C-F66B-C9EE-FFB98D1B9413}"/>
          </ac:spMkLst>
        </pc:spChg>
        <pc:spChg chg="mod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34" creationId="{44E61BFB-F479-E1DF-9235-249F4FCDC9BF}"/>
          </ac:spMkLst>
        </pc:spChg>
        <pc:spChg chg="add mod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35" creationId="{CD4B906C-ED50-7CB4-E3C7-4F057B6391B5}"/>
          </ac:spMkLst>
        </pc:spChg>
        <pc:spChg chg="add mod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36" creationId="{187A9A1B-5B4B-5D55-0CD7-FB51C3250E36}"/>
          </ac:spMkLst>
        </pc:spChg>
        <pc:spChg chg="add mod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37" creationId="{902ACF9F-D7CC-65DD-D83F-44EFC6917534}"/>
          </ac:spMkLst>
        </pc:spChg>
        <pc:spChg chg="add mod topLvl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42" creationId="{DB494D32-3420-D726-0F9E-0E32BFEC4DC0}"/>
          </ac:spMkLst>
        </pc:spChg>
        <pc:spChg chg="add del mod">
          <ac:chgData name="Cathrine Duedahl-Olesen" userId="0f4ad920445e6980" providerId="LiveId" clId="{DC7B2068-E1F4-4E5C-877E-327DD41C7028}" dt="2022-09-30T10:52:47.250" v="2319" actId="478"/>
          <ac:spMkLst>
            <pc:docMk/>
            <pc:sldMk cId="1018403817" sldId="270"/>
            <ac:spMk id="43" creationId="{8DE82CBF-5E14-506E-6C41-D8D0FD3887C0}"/>
          </ac:spMkLst>
        </pc:spChg>
        <pc:spChg chg="add mod topLvl">
          <ac:chgData name="Cathrine Duedahl-Olesen" userId="0f4ad920445e6980" providerId="LiveId" clId="{DC7B2068-E1F4-4E5C-877E-327DD41C7028}" dt="2022-09-30T12:36:48.287" v="2680" actId="165"/>
          <ac:spMkLst>
            <pc:docMk/>
            <pc:sldMk cId="1018403817" sldId="270"/>
            <ac:spMk id="44" creationId="{146D2048-2AF3-3684-CCE4-5F807B005F1C}"/>
          </ac:spMkLst>
        </pc:spChg>
        <pc:spChg chg="add del mod">
          <ac:chgData name="Cathrine Duedahl-Olesen" userId="0f4ad920445e6980" providerId="LiveId" clId="{DC7B2068-E1F4-4E5C-877E-327DD41C7028}" dt="2022-09-30T11:18:17.507" v="2623"/>
          <ac:spMkLst>
            <pc:docMk/>
            <pc:sldMk cId="1018403817" sldId="270"/>
            <ac:spMk id="57" creationId="{76856254-F9E0-11DD-75C1-334ADE5C000B}"/>
          </ac:spMkLst>
        </pc:spChg>
        <pc:spChg chg="add del mod">
          <ac:chgData name="Cathrine Duedahl-Olesen" userId="0f4ad920445e6980" providerId="LiveId" clId="{DC7B2068-E1F4-4E5C-877E-327DD41C7028}" dt="2022-09-30T11:18:17.507" v="2623"/>
          <ac:spMkLst>
            <pc:docMk/>
            <pc:sldMk cId="1018403817" sldId="270"/>
            <ac:spMk id="58" creationId="{D75A6386-7B18-0F9F-0D28-230E4597278B}"/>
          </ac:spMkLst>
        </pc:spChg>
        <pc:spChg chg="del mod">
          <ac:chgData name="Cathrine Duedahl-Olesen" userId="0f4ad920445e6980" providerId="LiveId" clId="{DC7B2068-E1F4-4E5C-877E-327DD41C7028}" dt="2022-09-30T11:19:31.228" v="2636" actId="478"/>
          <ac:spMkLst>
            <pc:docMk/>
            <pc:sldMk cId="1018403817" sldId="270"/>
            <ac:spMk id="63" creationId="{BF37D8A3-8165-3EB3-8B2D-7908232839C6}"/>
          </ac:spMkLst>
        </pc:spChg>
        <pc:spChg chg="add del mod">
          <ac:chgData name="Cathrine Duedahl-Olesen" userId="0f4ad920445e6980" providerId="LiveId" clId="{DC7B2068-E1F4-4E5C-877E-327DD41C7028}" dt="2022-09-30T11:32:14.217" v="2679"/>
          <ac:spMkLst>
            <pc:docMk/>
            <pc:sldMk cId="1018403817" sldId="270"/>
            <ac:spMk id="1034" creationId="{16FD6E6D-25EF-8669-564F-F215D6D952F8}"/>
          </ac:spMkLst>
        </pc:spChg>
        <pc:grpChg chg="add mod">
          <ac:chgData name="Cathrine Duedahl-Olesen" userId="0f4ad920445e6980" providerId="LiveId" clId="{DC7B2068-E1F4-4E5C-877E-327DD41C7028}" dt="2022-09-30T13:06:44.390" v="2682" actId="164"/>
          <ac:grpSpMkLst>
            <pc:docMk/>
            <pc:sldMk cId="1018403817" sldId="270"/>
            <ac:grpSpMk id="21" creationId="{4E23CDF3-8445-23E3-DD36-0D0A62B0A9AE}"/>
          </ac:grpSpMkLst>
        </pc:grpChg>
        <pc:grpChg chg="add mod">
          <ac:chgData name="Cathrine Duedahl-Olesen" userId="0f4ad920445e6980" providerId="LiveId" clId="{DC7B2068-E1F4-4E5C-877E-327DD41C7028}" dt="2022-09-30T10:49:17.365" v="2298" actId="164"/>
          <ac:grpSpMkLst>
            <pc:docMk/>
            <pc:sldMk cId="1018403817" sldId="270"/>
            <ac:grpSpMk id="38" creationId="{E9BFE61F-0858-B638-7FA9-F6E66D0B910D}"/>
          </ac:grpSpMkLst>
        </pc:grpChg>
        <pc:grpChg chg="add mod ord topLvl">
          <ac:chgData name="Cathrine Duedahl-Olesen" userId="0f4ad920445e6980" providerId="LiveId" clId="{DC7B2068-E1F4-4E5C-877E-327DD41C7028}" dt="2022-09-30T13:06:44.390" v="2682" actId="164"/>
          <ac:grpSpMkLst>
            <pc:docMk/>
            <pc:sldMk cId="1018403817" sldId="270"/>
            <ac:grpSpMk id="39" creationId="{EDB9010D-42FD-EDB3-255A-40EDDE79E7DC}"/>
          </ac:grpSpMkLst>
        </pc:grpChg>
        <pc:grpChg chg="add del mod ord">
          <ac:chgData name="Cathrine Duedahl-Olesen" userId="0f4ad920445e6980" providerId="LiveId" clId="{DC7B2068-E1F4-4E5C-877E-327DD41C7028}" dt="2022-09-30T10:58:16.295" v="2498" actId="165"/>
          <ac:grpSpMkLst>
            <pc:docMk/>
            <pc:sldMk cId="1018403817" sldId="270"/>
            <ac:grpSpMk id="45" creationId="{2353A84A-CD79-E5A2-0478-4274F0210820}"/>
          </ac:grpSpMkLst>
        </pc:grpChg>
        <pc:grpChg chg="add del mod">
          <ac:chgData name="Cathrine Duedahl-Olesen" userId="0f4ad920445e6980" providerId="LiveId" clId="{DC7B2068-E1F4-4E5C-877E-327DD41C7028}" dt="2022-09-30T11:08:32.250" v="2537" actId="165"/>
          <ac:grpSpMkLst>
            <pc:docMk/>
            <pc:sldMk cId="1018403817" sldId="270"/>
            <ac:grpSpMk id="49" creationId="{3524846A-32DF-43D5-C1B7-0A7E5C0AB9C1}"/>
          </ac:grpSpMkLst>
        </pc:grpChg>
        <pc:grpChg chg="add del mod">
          <ac:chgData name="Cathrine Duedahl-Olesen" userId="0f4ad920445e6980" providerId="LiveId" clId="{DC7B2068-E1F4-4E5C-877E-327DD41C7028}" dt="2022-09-30T11:10:42.868" v="2542" actId="165"/>
          <ac:grpSpMkLst>
            <pc:docMk/>
            <pc:sldMk cId="1018403817" sldId="270"/>
            <ac:grpSpMk id="59" creationId="{DC608B0D-78A4-56E5-F5CA-62A56153F3B9}"/>
          </ac:grpSpMkLst>
        </pc:grpChg>
        <pc:grpChg chg="add mod topLvl">
          <ac:chgData name="Cathrine Duedahl-Olesen" userId="0f4ad920445e6980" providerId="LiveId" clId="{DC7B2068-E1F4-4E5C-877E-327DD41C7028}" dt="2022-09-30T12:36:52.579" v="2681" actId="1076"/>
          <ac:grpSpMkLst>
            <pc:docMk/>
            <pc:sldMk cId="1018403817" sldId="270"/>
            <ac:grpSpMk id="60" creationId="{4E0632E7-4EB7-EF56-D952-B5A211C83CB6}"/>
          </ac:grpSpMkLst>
        </pc:grpChg>
        <pc:grpChg chg="add del mod">
          <ac:chgData name="Cathrine Duedahl-Olesen" userId="0f4ad920445e6980" providerId="LiveId" clId="{DC7B2068-E1F4-4E5C-877E-327DD41C7028}" dt="2022-09-30T11:29:28.830" v="2669" actId="165"/>
          <ac:grpSpMkLst>
            <pc:docMk/>
            <pc:sldMk cId="1018403817" sldId="270"/>
            <ac:grpSpMk id="1027" creationId="{6DE4A324-27E3-3DFD-3EFA-36D922F3B49C}"/>
          </ac:grpSpMkLst>
        </pc:grpChg>
        <pc:grpChg chg="add del mod">
          <ac:chgData name="Cathrine Duedahl-Olesen" userId="0f4ad920445e6980" providerId="LiveId" clId="{DC7B2068-E1F4-4E5C-877E-327DD41C7028}" dt="2022-09-30T12:36:48.287" v="2680" actId="165"/>
          <ac:grpSpMkLst>
            <pc:docMk/>
            <pc:sldMk cId="1018403817" sldId="270"/>
            <ac:grpSpMk id="1033" creationId="{21C82A5C-67B0-DE91-FBBF-F10088B99F0E}"/>
          </ac:grpSpMkLst>
        </pc:grpChg>
        <pc:picChg chg="add mod topLvl">
          <ac:chgData name="Cathrine Duedahl-Olesen" userId="0f4ad920445e6980" providerId="LiveId" clId="{DC7B2068-E1F4-4E5C-877E-327DD41C7028}" dt="2022-09-30T13:06:44.390" v="2682" actId="164"/>
          <ac:picMkLst>
            <pc:docMk/>
            <pc:sldMk cId="1018403817" sldId="270"/>
            <ac:picMk id="5" creationId="{7629EB2D-111C-FDAC-AA30-2F5E673793CD}"/>
          </ac:picMkLst>
        </pc:picChg>
        <pc:picChg chg="add mod topLvl">
          <ac:chgData name="Cathrine Duedahl-Olesen" userId="0f4ad920445e6980" providerId="LiveId" clId="{DC7B2068-E1F4-4E5C-877E-327DD41C7028}" dt="2022-09-30T13:06:44.390" v="2682" actId="164"/>
          <ac:picMkLst>
            <pc:docMk/>
            <pc:sldMk cId="1018403817" sldId="270"/>
            <ac:picMk id="28" creationId="{14722FC9-F424-264A-C0B3-14F48195F963}"/>
          </ac:picMkLst>
        </pc:picChg>
        <pc:picChg chg="add del mod">
          <ac:chgData name="Cathrine Duedahl-Olesen" userId="0f4ad920445e6980" providerId="LiveId" clId="{DC7B2068-E1F4-4E5C-877E-327DD41C7028}" dt="2022-09-30T11:06:31.080" v="2526" actId="478"/>
          <ac:picMkLst>
            <pc:docMk/>
            <pc:sldMk cId="1018403817" sldId="270"/>
            <ac:picMk id="1026" creationId="{34BC8DCF-69EF-66E9-D42C-3C91DFE9C761}"/>
          </ac:picMkLst>
        </pc:picChg>
        <pc:picChg chg="add del mod">
          <ac:chgData name="Cathrine Duedahl-Olesen" userId="0f4ad920445e6980" providerId="LiveId" clId="{DC7B2068-E1F4-4E5C-877E-327DD41C7028}" dt="2022-09-30T11:22:33.841" v="2651" actId="478"/>
          <ac:picMkLst>
            <pc:docMk/>
            <pc:sldMk cId="1018403817" sldId="270"/>
            <ac:picMk id="1028" creationId="{AED5C053-17A9-5E1F-48D4-259CF6022F37}"/>
          </ac:picMkLst>
        </pc:pic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6" creationId="{B72EA391-EF6A-DC3B-E50C-28E890B50363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7" creationId="{4A8E379F-E91C-E5D7-2C47-A5911FAC23A3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8" creationId="{C080407E-4CF3-A372-C736-6AFC093F5444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9" creationId="{62122F41-1A9A-ADD7-8F76-F741AA14C3A4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0" creationId="{D1FC42B6-D294-EABC-274B-6CAB1EFB02C1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1" creationId="{463209E9-05E4-9A1A-C914-BCACB7AEDB3F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2" creationId="{54AF538E-5863-C238-E5AD-4AEABA6C4879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3" creationId="{61F89478-1E08-C0CF-6735-3C1B1CFC5DF2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4" creationId="{971DE555-1F75-E34A-9533-699AD0A30289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5" creationId="{3E65FB4E-AC07-E54F-71E2-EBC195799213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6" creationId="{BE4DAC84-C3EC-FB37-E4D1-415D18DE5820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7" creationId="{717F9288-DB44-4720-6273-017250AD0256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8" creationId="{3397E045-516F-D2C9-2CF1-8CCDE3FE7360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19" creationId="{56568190-9743-ED04-816B-35744E016927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20" creationId="{7E1058B2-3ADA-71C5-AC2B-B41179C438D7}"/>
          </ac:cxnSpMkLst>
        </pc:cxnChg>
        <pc:cxnChg chg="add del mod ord">
          <ac:chgData name="Cathrine Duedahl-Olesen" userId="0f4ad920445e6980" providerId="LiveId" clId="{DC7B2068-E1F4-4E5C-877E-327DD41C7028}" dt="2022-09-30T11:17:51.879" v="2621" actId="478"/>
          <ac:cxnSpMkLst>
            <pc:docMk/>
            <pc:sldMk cId="1018403817" sldId="270"/>
            <ac:cxnSpMk id="21" creationId="{366718B7-0D90-8334-744F-72DE1F927B38}"/>
          </ac:cxnSpMkLst>
        </pc:cxnChg>
        <pc:cxnChg chg="add del mod ord">
          <ac:chgData name="Cathrine Duedahl-Olesen" userId="0f4ad920445e6980" providerId="LiveId" clId="{DC7B2068-E1F4-4E5C-877E-327DD41C7028}" dt="2022-09-30T11:17:36.149" v="2616" actId="478"/>
          <ac:cxnSpMkLst>
            <pc:docMk/>
            <pc:sldMk cId="1018403817" sldId="270"/>
            <ac:cxnSpMk id="22" creationId="{85B9FE3D-F62F-9529-A3B6-8DBA171D84DE}"/>
          </ac:cxnSpMkLst>
        </pc:cxnChg>
        <pc:cxnChg chg="add del mod ord">
          <ac:chgData name="Cathrine Duedahl-Olesen" userId="0f4ad920445e6980" providerId="LiveId" clId="{DC7B2068-E1F4-4E5C-877E-327DD41C7028}" dt="2022-09-30T11:17:49.516" v="2620" actId="478"/>
          <ac:cxnSpMkLst>
            <pc:docMk/>
            <pc:sldMk cId="1018403817" sldId="270"/>
            <ac:cxnSpMk id="23" creationId="{4D74ED67-0DEB-6C5C-BFEE-E4790CAAD8D3}"/>
          </ac:cxnSpMkLst>
        </pc:cxnChg>
        <pc:cxnChg chg="add del mod ord">
          <ac:chgData name="Cathrine Duedahl-Olesen" userId="0f4ad920445e6980" providerId="LiveId" clId="{DC7B2068-E1F4-4E5C-877E-327DD41C7028}" dt="2022-09-30T11:17:38.738" v="2617" actId="478"/>
          <ac:cxnSpMkLst>
            <pc:docMk/>
            <pc:sldMk cId="1018403817" sldId="270"/>
            <ac:cxnSpMk id="24" creationId="{B4F26627-D217-38CF-07A2-755953E98B03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25" creationId="{C16326FD-B533-6E54-324A-0495EC7628A6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26" creationId="{92CC02B7-AB8D-AFD1-A1EA-8C2BE813AE56}"/>
          </ac:cxnSpMkLst>
        </pc:cxnChg>
        <pc:cxnChg chg="add mod topLvl">
          <ac:chgData name="Cathrine Duedahl-Olesen" userId="0f4ad920445e6980" providerId="LiveId" clId="{DC7B2068-E1F4-4E5C-877E-327DD41C7028}" dt="2022-09-30T13:06:44.390" v="2682" actId="164"/>
          <ac:cxnSpMkLst>
            <pc:docMk/>
            <pc:sldMk cId="1018403817" sldId="270"/>
            <ac:cxnSpMk id="27" creationId="{8D7554B3-5B28-29BC-5461-601BA2754403}"/>
          </ac:cxnSpMkLst>
        </pc:cxnChg>
        <pc:cxnChg chg="add del">
          <ac:chgData name="Cathrine Duedahl-Olesen" userId="0f4ad920445e6980" providerId="LiveId" clId="{DC7B2068-E1F4-4E5C-877E-327DD41C7028}" dt="2022-09-30T11:07:07.198" v="2528" actId="478"/>
          <ac:cxnSpMkLst>
            <pc:docMk/>
            <pc:sldMk cId="1018403817" sldId="270"/>
            <ac:cxnSpMk id="56" creationId="{67E46CA0-9179-C1CF-5B67-DDB82A76EB1C}"/>
          </ac:cxnSpMkLst>
        </pc:cxnChg>
      </pc:sldChg>
      <pc:sldChg chg="addSp delSp modSp new del mod setBg">
        <pc:chgData name="Cathrine Duedahl-Olesen" userId="0f4ad920445e6980" providerId="LiveId" clId="{DC7B2068-E1F4-4E5C-877E-327DD41C7028}" dt="2022-09-28T11:00:06.866" v="2247" actId="2696"/>
        <pc:sldMkLst>
          <pc:docMk/>
          <pc:sldMk cId="2266194187" sldId="270"/>
        </pc:sldMkLst>
        <pc:spChg chg="add">
          <ac:chgData name="Cathrine Duedahl-Olesen" userId="0f4ad920445e6980" providerId="LiveId" clId="{DC7B2068-E1F4-4E5C-877E-327DD41C7028}" dt="2022-09-28T10:34:15.682" v="2244" actId="26606"/>
          <ac:spMkLst>
            <pc:docMk/>
            <pc:sldMk cId="2266194187" sldId="270"/>
            <ac:spMk id="1031" creationId="{8C37C960-91F5-4F61-B2CD-8A037920720B}"/>
          </ac:spMkLst>
        </pc:spChg>
        <pc:spChg chg="add">
          <ac:chgData name="Cathrine Duedahl-Olesen" userId="0f4ad920445e6980" providerId="LiveId" clId="{DC7B2068-E1F4-4E5C-877E-327DD41C7028}" dt="2022-09-28T10:34:15.682" v="2244" actId="26606"/>
          <ac:spMkLst>
            <pc:docMk/>
            <pc:sldMk cId="2266194187" sldId="270"/>
            <ac:spMk id="1033" creationId="{5CD0DDA4-6188-4950-A676-100297A94200}"/>
          </ac:spMkLst>
        </pc:spChg>
        <pc:picChg chg="add del mod">
          <ac:chgData name="Cathrine Duedahl-Olesen" userId="0f4ad920445e6980" providerId="LiveId" clId="{DC7B2068-E1F4-4E5C-877E-327DD41C7028}" dt="2022-09-28T10:59:51.586" v="2246" actId="478"/>
          <ac:picMkLst>
            <pc:docMk/>
            <pc:sldMk cId="2266194187" sldId="270"/>
            <ac:picMk id="1026" creationId="{78A7C767-DC37-FE3F-B4B5-4540EF8188DD}"/>
          </ac:picMkLst>
        </pc:picChg>
      </pc:sldChg>
      <pc:sldChg chg="addSp modSp new mod">
        <pc:chgData name="Cathrine Duedahl-Olesen" userId="0f4ad920445e6980" providerId="LiveId" clId="{DC7B2068-E1F4-4E5C-877E-327DD41C7028}" dt="2022-10-03T14:32:10.101" v="2872" actId="1076"/>
        <pc:sldMkLst>
          <pc:docMk/>
          <pc:sldMk cId="1979697495" sldId="271"/>
        </pc:sldMkLst>
        <pc:spChg chg="add mod">
          <ac:chgData name="Cathrine Duedahl-Olesen" userId="0f4ad920445e6980" providerId="LiveId" clId="{DC7B2068-E1F4-4E5C-877E-327DD41C7028}" dt="2022-10-03T14:31:48.950" v="2870" actId="255"/>
          <ac:spMkLst>
            <pc:docMk/>
            <pc:sldMk cId="1979697495" sldId="271"/>
            <ac:spMk id="2" creationId="{20C1C8AA-6C53-6FD3-21B6-0FD22DF50924}"/>
          </ac:spMkLst>
        </pc:spChg>
        <pc:spChg chg="add mod">
          <ac:chgData name="Cathrine Duedahl-Olesen" userId="0f4ad920445e6980" providerId="LiveId" clId="{DC7B2068-E1F4-4E5C-877E-327DD41C7028}" dt="2022-10-03T14:32:10.101" v="2872" actId="1076"/>
          <ac:spMkLst>
            <pc:docMk/>
            <pc:sldMk cId="1979697495" sldId="271"/>
            <ac:spMk id="3" creationId="{838AEA0F-679F-DBC5-AFB0-FCDFC8A5004B}"/>
          </ac:spMkLst>
        </pc:spChg>
      </pc:sldChg>
      <pc:sldChg chg="addSp modSp new mod">
        <pc:chgData name="Cathrine Duedahl-Olesen" userId="0f4ad920445e6980" providerId="LiveId" clId="{DC7B2068-E1F4-4E5C-877E-327DD41C7028}" dt="2022-10-05T10:36:41.659" v="2989" actId="1076"/>
        <pc:sldMkLst>
          <pc:docMk/>
          <pc:sldMk cId="1977093755" sldId="272"/>
        </pc:sldMkLst>
        <pc:spChg chg="add mod">
          <ac:chgData name="Cathrine Duedahl-Olesen" userId="0f4ad920445e6980" providerId="LiveId" clId="{DC7B2068-E1F4-4E5C-877E-327DD41C7028}" dt="2022-10-05T10:34:59.866" v="2986" actId="255"/>
          <ac:spMkLst>
            <pc:docMk/>
            <pc:sldMk cId="1977093755" sldId="272"/>
            <ac:spMk id="2" creationId="{5327AC75-997C-08B7-778C-7BE99196ADF8}"/>
          </ac:spMkLst>
        </pc:spChg>
        <pc:spChg chg="add mod">
          <ac:chgData name="Cathrine Duedahl-Olesen" userId="0f4ad920445e6980" providerId="LiveId" clId="{DC7B2068-E1F4-4E5C-877E-327DD41C7028}" dt="2022-10-05T10:36:41.659" v="2989" actId="1076"/>
          <ac:spMkLst>
            <pc:docMk/>
            <pc:sldMk cId="1977093755" sldId="272"/>
            <ac:spMk id="3" creationId="{DD1A5972-FFD6-0C47-669D-06F35B22CC35}"/>
          </ac:spMkLst>
        </pc:spChg>
      </pc:sldChg>
      <pc:sldMasterChg chg="setBg modSldLayout">
        <pc:chgData name="Cathrine Duedahl-Olesen" userId="0f4ad920445e6980" providerId="LiveId" clId="{DC7B2068-E1F4-4E5C-877E-327DD41C7028}" dt="2022-09-14T07:56:15.457" v="870"/>
        <pc:sldMasterMkLst>
          <pc:docMk/>
          <pc:sldMasterMk cId="3591943216" sldId="2147483660"/>
        </pc:sldMasterMkLst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3321701578" sldId="2147483661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1191791855" sldId="2147483662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3534748069" sldId="2147483663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2366773620" sldId="2147483664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220221928" sldId="2147483665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764476984" sldId="2147483666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1202344694" sldId="2147483667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3709782354" sldId="2147483668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2812573277" sldId="2147483669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2303141410" sldId="2147483670"/>
          </pc:sldLayoutMkLst>
        </pc:sldLayoutChg>
        <pc:sldLayoutChg chg="setBg">
          <pc:chgData name="Cathrine Duedahl-Olesen" userId="0f4ad920445e6980" providerId="LiveId" clId="{DC7B2068-E1F4-4E5C-877E-327DD41C7028}" dt="2022-09-14T07:56:15.457" v="870"/>
          <pc:sldLayoutMkLst>
            <pc:docMk/>
            <pc:sldMasterMk cId="3591943216" sldId="2147483660"/>
            <pc:sldLayoutMk cId="1617992906" sldId="2147483671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92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91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1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141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57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82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4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7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73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48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10/5/2022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4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3.png"/><Relationship Id="rId18" Type="http://schemas.openxmlformats.org/officeDocument/2006/relationships/image" Target="../media/image26.png"/><Relationship Id="rId3" Type="http://schemas.openxmlformats.org/officeDocument/2006/relationships/image" Target="../media/image15.png"/><Relationship Id="rId21" Type="http://schemas.microsoft.com/office/2007/relationships/hdphoto" Target="../media/hdphoto6.wdp"/><Relationship Id="rId7" Type="http://schemas.openxmlformats.org/officeDocument/2006/relationships/image" Target="../media/image19.png"/><Relationship Id="rId12" Type="http://schemas.microsoft.com/office/2007/relationships/hdphoto" Target="../media/hdphoto2.wdp"/><Relationship Id="rId17" Type="http://schemas.microsoft.com/office/2007/relationships/hdphoto" Target="../media/hdphoto4.wdp"/><Relationship Id="rId25" Type="http://schemas.microsoft.com/office/2007/relationships/hdphoto" Target="../media/hdphoto8.wdp"/><Relationship Id="rId2" Type="http://schemas.openxmlformats.org/officeDocument/2006/relationships/image" Target="../media/image14.png"/><Relationship Id="rId16" Type="http://schemas.openxmlformats.org/officeDocument/2006/relationships/image" Target="../media/image25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24" Type="http://schemas.openxmlformats.org/officeDocument/2006/relationships/image" Target="../media/image29.png"/><Relationship Id="rId5" Type="http://schemas.openxmlformats.org/officeDocument/2006/relationships/image" Target="../media/image17.png"/><Relationship Id="rId15" Type="http://schemas.microsoft.com/office/2007/relationships/hdphoto" Target="../media/hdphoto3.wdp"/><Relationship Id="rId23" Type="http://schemas.microsoft.com/office/2007/relationships/hdphoto" Target="../media/hdphoto7.wdp"/><Relationship Id="rId10" Type="http://schemas.openxmlformats.org/officeDocument/2006/relationships/image" Target="../media/image21.png"/><Relationship Id="rId19" Type="http://schemas.microsoft.com/office/2007/relationships/hdphoto" Target="../media/hdphoto5.wdp"/><Relationship Id="rId4" Type="http://schemas.openxmlformats.org/officeDocument/2006/relationships/image" Target="../media/image16.png"/><Relationship Id="rId9" Type="http://schemas.openxmlformats.org/officeDocument/2006/relationships/image" Target="../media/image20.png"/><Relationship Id="rId14" Type="http://schemas.openxmlformats.org/officeDocument/2006/relationships/image" Target="../media/image24.png"/><Relationship Id="rId22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29C78A60-6333-CEEC-E6CE-C677C85FD8CE}"/>
              </a:ext>
            </a:extLst>
          </p:cNvPr>
          <p:cNvSpPr/>
          <p:nvPr/>
        </p:nvSpPr>
        <p:spPr>
          <a:xfrm>
            <a:off x="3048" y="6492240"/>
            <a:ext cx="12188952" cy="365760"/>
          </a:xfrm>
          <a:prstGeom prst="rect">
            <a:avLst/>
          </a:prstGeom>
          <a:solidFill>
            <a:schemeClr val="tx1"/>
          </a:solidFill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CCEFFC4-E204-ADC5-C152-2F92754A061C}"/>
              </a:ext>
            </a:extLst>
          </p:cNvPr>
          <p:cNvSpPr/>
          <p:nvPr/>
        </p:nvSpPr>
        <p:spPr>
          <a:xfrm>
            <a:off x="10058400" y="4594861"/>
            <a:ext cx="2133600" cy="365760"/>
          </a:xfrm>
          <a:prstGeom prst="rect">
            <a:avLst/>
          </a:prstGeom>
          <a:solidFill>
            <a:schemeClr val="tx1"/>
          </a:solidFill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AA02CC3-CCB9-C3AB-63F0-D71D0F875E2C}"/>
              </a:ext>
            </a:extLst>
          </p:cNvPr>
          <p:cNvSpPr/>
          <p:nvPr/>
        </p:nvSpPr>
        <p:spPr>
          <a:xfrm>
            <a:off x="0" y="3702050"/>
            <a:ext cx="4101592" cy="365760"/>
          </a:xfrm>
          <a:prstGeom prst="rect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E0DA540-BE5E-F9C9-040B-89BBC89A1116}"/>
              </a:ext>
            </a:extLst>
          </p:cNvPr>
          <p:cNvSpPr/>
          <p:nvPr/>
        </p:nvSpPr>
        <p:spPr>
          <a:xfrm>
            <a:off x="2987040" y="1804671"/>
            <a:ext cx="9204960" cy="365760"/>
          </a:xfrm>
          <a:prstGeom prst="rect">
            <a:avLst/>
          </a:prstGeom>
          <a:solidFill>
            <a:schemeClr val="tx1"/>
          </a:solidFill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rgbClr val="FF0000"/>
              </a:solidFill>
            </a:endParaRPr>
          </a:p>
        </p:txBody>
      </p:sp>
      <p:pic>
        <p:nvPicPr>
          <p:cNvPr id="1040" name="Picture 16" descr="Vehicle Outline Images | Free Vectors, Stock Photos &amp; PSD | Page 2">
            <a:extLst>
              <a:ext uri="{FF2B5EF4-FFF2-40B4-BE49-F238E27FC236}">
                <a16:creationId xmlns:a16="http://schemas.microsoft.com/office/drawing/2014/main" id="{2DD4BF01-EF19-6B37-D83A-6D0FEC6F0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100" y="4259581"/>
            <a:ext cx="2951480" cy="295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78D079CE-A541-4A70-57D7-595F0CE41B74}"/>
              </a:ext>
            </a:extLst>
          </p:cNvPr>
          <p:cNvSpPr/>
          <p:nvPr/>
        </p:nvSpPr>
        <p:spPr>
          <a:xfrm rot="325130">
            <a:off x="-63710" y="2418650"/>
            <a:ext cx="1312204" cy="13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131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E76E96F3-716E-8091-1533-DEE141EA3E2E}"/>
              </a:ext>
            </a:extLst>
          </p:cNvPr>
          <p:cNvSpPr/>
          <p:nvPr/>
        </p:nvSpPr>
        <p:spPr>
          <a:xfrm>
            <a:off x="-1" y="-6978"/>
            <a:ext cx="3016800" cy="33902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A02D49-A1F3-38D0-9152-E6EB35600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9" y="894619"/>
            <a:ext cx="1829220" cy="182922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0DEAB2AA-FCBF-2262-A3F4-E322DE1C060B}"/>
              </a:ext>
            </a:extLst>
          </p:cNvPr>
          <p:cNvSpPr/>
          <p:nvPr/>
        </p:nvSpPr>
        <p:spPr>
          <a:xfrm>
            <a:off x="3026083" y="-6978"/>
            <a:ext cx="3092400" cy="3390256"/>
          </a:xfrm>
          <a:prstGeom prst="rect">
            <a:avLst/>
          </a:prstGeom>
          <a:solidFill>
            <a:srgbClr val="00A14B"/>
          </a:solidFill>
          <a:ln>
            <a:solidFill>
              <a:srgbClr val="00A1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63" name="Picture 24" descr="Madaffald - Næstved Affald">
            <a:extLst>
              <a:ext uri="{FF2B5EF4-FFF2-40B4-BE49-F238E27FC236}">
                <a16:creationId xmlns:a16="http://schemas.microsoft.com/office/drawing/2014/main" id="{2CFF4EA8-9F00-7919-5C3E-6359B48DB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357" y="1424483"/>
            <a:ext cx="4697115" cy="187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F292C85-A5FE-4FA8-C6A3-FAC3A88A3D8F}"/>
              </a:ext>
            </a:extLst>
          </p:cNvPr>
          <p:cNvSpPr/>
          <p:nvPr/>
        </p:nvSpPr>
        <p:spPr>
          <a:xfrm>
            <a:off x="9108237" y="3360340"/>
            <a:ext cx="3119337" cy="3528618"/>
          </a:xfrm>
          <a:prstGeom prst="rect">
            <a:avLst/>
          </a:prstGeom>
          <a:solidFill>
            <a:srgbClr val="E30C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D4519A-3E11-8260-4C31-A2045AA21351}"/>
              </a:ext>
            </a:extLst>
          </p:cNvPr>
          <p:cNvSpPr/>
          <p:nvPr/>
        </p:nvSpPr>
        <p:spPr>
          <a:xfrm>
            <a:off x="6127951" y="3380362"/>
            <a:ext cx="3052800" cy="3474722"/>
          </a:xfrm>
          <a:prstGeom prst="rect">
            <a:avLst/>
          </a:prstGeom>
          <a:solidFill>
            <a:srgbClr val="5A6E77"/>
          </a:solidFill>
          <a:ln>
            <a:solidFill>
              <a:srgbClr val="5A6E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93A259-BEF2-225C-F900-FF25CD05DE8F}"/>
              </a:ext>
            </a:extLst>
          </p:cNvPr>
          <p:cNvSpPr/>
          <p:nvPr/>
        </p:nvSpPr>
        <p:spPr>
          <a:xfrm>
            <a:off x="3026084" y="3391299"/>
            <a:ext cx="3092339" cy="3466701"/>
          </a:xfrm>
          <a:prstGeom prst="rect">
            <a:avLst/>
          </a:prstGeom>
          <a:solidFill>
            <a:srgbClr val="11B795"/>
          </a:solidFill>
          <a:ln>
            <a:solidFill>
              <a:srgbClr val="11B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6488ADE-B6A1-7314-73E6-C59882159B03}"/>
              </a:ext>
            </a:extLst>
          </p:cNvPr>
          <p:cNvSpPr/>
          <p:nvPr/>
        </p:nvSpPr>
        <p:spPr>
          <a:xfrm>
            <a:off x="0" y="3383278"/>
            <a:ext cx="3016556" cy="3474722"/>
          </a:xfrm>
          <a:prstGeom prst="rect">
            <a:avLst/>
          </a:prstGeom>
          <a:solidFill>
            <a:srgbClr val="0185BB"/>
          </a:solidFill>
          <a:ln>
            <a:solidFill>
              <a:srgbClr val="018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0F10A4A-8CC2-30BC-0E9F-A0874FA40A01}"/>
              </a:ext>
            </a:extLst>
          </p:cNvPr>
          <p:cNvSpPr/>
          <p:nvPr/>
        </p:nvSpPr>
        <p:spPr>
          <a:xfrm>
            <a:off x="9157022" y="-6978"/>
            <a:ext cx="3083447" cy="3390256"/>
          </a:xfrm>
          <a:prstGeom prst="rect">
            <a:avLst/>
          </a:prstGeom>
          <a:solidFill>
            <a:srgbClr val="BEA064"/>
          </a:solidFill>
          <a:ln>
            <a:solidFill>
              <a:srgbClr val="BEA0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840C753-E807-825B-0FAF-E77DCA2E0D16}"/>
              </a:ext>
            </a:extLst>
          </p:cNvPr>
          <p:cNvSpPr/>
          <p:nvPr/>
        </p:nvSpPr>
        <p:spPr>
          <a:xfrm>
            <a:off x="6127200" y="-6978"/>
            <a:ext cx="3052130" cy="3391200"/>
          </a:xfrm>
          <a:prstGeom prst="rect">
            <a:avLst/>
          </a:prstGeom>
          <a:solidFill>
            <a:srgbClr val="961D82"/>
          </a:solidFill>
          <a:ln>
            <a:solidFill>
              <a:srgbClr val="961D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42" name="Picture 2" descr="Åbn billede">
            <a:extLst>
              <a:ext uri="{FF2B5EF4-FFF2-40B4-BE49-F238E27FC236}">
                <a16:creationId xmlns:a16="http://schemas.microsoft.com/office/drawing/2014/main" id="{457FC51A-A99F-D643-0148-CFDFB855B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4" t="66866"/>
          <a:stretch/>
        </p:blipFill>
        <p:spPr bwMode="auto">
          <a:xfrm>
            <a:off x="0" y="0"/>
            <a:ext cx="1268095" cy="126873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ngen tilgængelig beskrivelse.">
            <a:extLst>
              <a:ext uri="{FF2B5EF4-FFF2-40B4-BE49-F238E27FC236}">
                <a16:creationId xmlns:a16="http://schemas.microsoft.com/office/drawing/2014/main" id="{AF7BA37F-0A7D-54A3-1103-FFB625D8E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49" b="67009"/>
          <a:stretch/>
        </p:blipFill>
        <p:spPr bwMode="auto">
          <a:xfrm>
            <a:off x="3043870" y="-14999"/>
            <a:ext cx="1280610" cy="126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Ingen tilgængelig beskrivelse.">
            <a:extLst>
              <a:ext uri="{FF2B5EF4-FFF2-40B4-BE49-F238E27FC236}">
                <a16:creationId xmlns:a16="http://schemas.microsoft.com/office/drawing/2014/main" id="{3E8A3080-1875-C6D1-7A9D-39592D9B25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09" t="-274" r="33711" b="66706"/>
          <a:stretch/>
        </p:blipFill>
        <p:spPr bwMode="auto">
          <a:xfrm>
            <a:off x="0" y="3383278"/>
            <a:ext cx="1233158" cy="126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8" descr="Ingen tilgængelig beskrivelse.">
            <a:extLst>
              <a:ext uri="{FF2B5EF4-FFF2-40B4-BE49-F238E27FC236}">
                <a16:creationId xmlns:a16="http://schemas.microsoft.com/office/drawing/2014/main" id="{24E15B4C-6E87-A240-6FF7-6F1C42FE61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4" b="66863"/>
          <a:stretch/>
        </p:blipFill>
        <p:spPr bwMode="auto">
          <a:xfrm>
            <a:off x="9228115" y="0"/>
            <a:ext cx="1197639" cy="126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0" descr="Ingen tilgængelig beskrivelse.">
            <a:extLst>
              <a:ext uri="{FF2B5EF4-FFF2-40B4-BE49-F238E27FC236}">
                <a16:creationId xmlns:a16="http://schemas.microsoft.com/office/drawing/2014/main" id="{E9B1A794-6A07-8450-6021-5F48726A4B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" t="34583" r="67230" b="33765"/>
          <a:stretch/>
        </p:blipFill>
        <p:spPr bwMode="auto">
          <a:xfrm>
            <a:off x="3081128" y="3429000"/>
            <a:ext cx="1213052" cy="1223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12" descr="Ingen tilgængelig beskrivelse.">
            <a:extLst>
              <a:ext uri="{FF2B5EF4-FFF2-40B4-BE49-F238E27FC236}">
                <a16:creationId xmlns:a16="http://schemas.microsoft.com/office/drawing/2014/main" id="{463BA070-C8CE-F954-69FF-AAB2F1C232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33478" r="33429" b="33564"/>
          <a:stretch/>
        </p:blipFill>
        <p:spPr bwMode="auto">
          <a:xfrm>
            <a:off x="6147730" y="3391299"/>
            <a:ext cx="1256851" cy="1257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4" descr="Ingen tilgængelig beskrivelse.">
            <a:extLst>
              <a:ext uri="{FF2B5EF4-FFF2-40B4-BE49-F238E27FC236}">
                <a16:creationId xmlns:a16="http://schemas.microsoft.com/office/drawing/2014/main" id="{39958771-D99D-222E-D159-9FC04BDF0C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3" t="33608" b="33451"/>
          <a:stretch/>
        </p:blipFill>
        <p:spPr bwMode="auto">
          <a:xfrm>
            <a:off x="6118423" y="19329"/>
            <a:ext cx="1268096" cy="124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16" descr="Ingen tilgængelig beskrivelse.">
            <a:extLst>
              <a:ext uri="{FF2B5EF4-FFF2-40B4-BE49-F238E27FC236}">
                <a16:creationId xmlns:a16="http://schemas.microsoft.com/office/drawing/2014/main" id="{83CD632F-1AC3-D7C9-2B7C-A5AD4855CF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t="69465" r="34662" b="354"/>
          <a:stretch/>
        </p:blipFill>
        <p:spPr bwMode="auto">
          <a:xfrm>
            <a:off x="9217025" y="3495674"/>
            <a:ext cx="1156334" cy="1156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Egg Shell PNG Image - PurePNG | Free transparent CC0 PNG Image Library">
            <a:extLst>
              <a:ext uri="{FF2B5EF4-FFF2-40B4-BE49-F238E27FC236}">
                <a16:creationId xmlns:a16="http://schemas.microsoft.com/office/drawing/2014/main" id="{56285F07-18CA-F7FB-07D4-12983379D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66582" y="2887474"/>
            <a:ext cx="690407" cy="33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Juice &amp; Smoothie » Depot Esbjerg">
            <a:extLst>
              <a:ext uri="{FF2B5EF4-FFF2-40B4-BE49-F238E27FC236}">
                <a16:creationId xmlns:a16="http://schemas.microsoft.com/office/drawing/2014/main" id="{EE3980B7-A8B7-D2FC-999F-E2AD83007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667" b="95000" l="10000" r="90000">
                        <a14:foregroundMark x1="52500" y1="13889" x2="52500" y2="13889"/>
                        <a14:foregroundMark x1="63333" y1="13333" x2="63333" y2="13333"/>
                        <a14:foregroundMark x1="62500" y1="6667" x2="62500" y2="6667"/>
                        <a14:foregroundMark x1="40833" y1="86667" x2="40833" y2="86667"/>
                        <a14:foregroundMark x1="59583" y1="90000" x2="59583" y2="90000"/>
                        <a14:foregroundMark x1="56250" y1="95000" x2="56250" y2="95000"/>
                        <a14:foregroundMark x1="43333" y1="92778" x2="43333" y2="92778"/>
                        <a14:foregroundMark x1="45417" y1="25000" x2="45417" y2="25000"/>
                        <a14:foregroundMark x1="42083" y1="20556" x2="47500" y2="27778"/>
                        <a14:foregroundMark x1="50000" y1="23889" x2="54167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193" y="1100758"/>
            <a:ext cx="1083216" cy="81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0" descr="Glas - Næstved Affald">
            <a:extLst>
              <a:ext uri="{FF2B5EF4-FFF2-40B4-BE49-F238E27FC236}">
                <a16:creationId xmlns:a16="http://schemas.microsoft.com/office/drawing/2014/main" id="{88D05D87-88F8-280D-55CF-ECE2EF559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311" y="4671268"/>
            <a:ext cx="5161337" cy="206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2" descr="Metal - Næstved Affald">
            <a:extLst>
              <a:ext uri="{FF2B5EF4-FFF2-40B4-BE49-F238E27FC236}">
                <a16:creationId xmlns:a16="http://schemas.microsoft.com/office/drawing/2014/main" id="{BE0CB0F9-81D5-E92E-8375-10E17E4AF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279" y="4302439"/>
            <a:ext cx="6022626" cy="240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taffald - Næstved Affald">
            <a:extLst>
              <a:ext uri="{FF2B5EF4-FFF2-40B4-BE49-F238E27FC236}">
                <a16:creationId xmlns:a16="http://schemas.microsoft.com/office/drawing/2014/main" id="{4EE233D0-C6EF-BA18-02D3-C0000713D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512" b="98373" l="1246" r="89947">
                        <a14:foregroundMark x1="28114" y1="27409" x2="28114" y2="27409"/>
                        <a14:foregroundMark x1="5783" y1="63079" x2="5427" y2="63830"/>
                        <a14:foregroundMark x1="1868" y1="66708" x2="1868" y2="66708"/>
                        <a14:foregroundMark x1="15747" y1="91615" x2="15747" y2="91615"/>
                        <a14:foregroundMark x1="16103" y1="98498" x2="16103" y2="98498"/>
                        <a14:foregroundMark x1="1246" y1="67835" x2="1246" y2="678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40" y="1158226"/>
            <a:ext cx="3083447" cy="219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apir og småt pap - Næstved Affald">
            <a:extLst>
              <a:ext uri="{FF2B5EF4-FFF2-40B4-BE49-F238E27FC236}">
                <a16:creationId xmlns:a16="http://schemas.microsoft.com/office/drawing/2014/main" id="{E2800779-12FF-D7BC-F644-98573D7F6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3789" y="3793004"/>
            <a:ext cx="7235428" cy="289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last - hård og blød - Næstved Affald">
            <a:extLst>
              <a:ext uri="{FF2B5EF4-FFF2-40B4-BE49-F238E27FC236}">
                <a16:creationId xmlns:a16="http://schemas.microsoft.com/office/drawing/2014/main" id="{DA5A7912-AFD8-D3E4-92C5-F7200CFF9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8182" b="91818" l="9025" r="94224">
                        <a14:foregroundMark x1="30686" y1="36364" x2="29964" y2="60000"/>
                        <a14:foregroundMark x1="29964" y1="60000" x2="26715" y2="58182"/>
                        <a14:foregroundMark x1="24910" y1="32727" x2="25993" y2="37273"/>
                        <a14:foregroundMark x1="33213" y1="30909" x2="30325" y2="28636"/>
                        <a14:foregroundMark x1="32130" y1="35000" x2="34657" y2="34545"/>
                        <a14:foregroundMark x1="23827" y1="31818" x2="24910" y2="39545"/>
                        <a14:foregroundMark x1="22744" y1="25000" x2="22744" y2="33636"/>
                        <a14:foregroundMark x1="21661" y1="51818" x2="22383" y2="40000"/>
                        <a14:foregroundMark x1="63177" y1="83636" x2="79783" y2="75909"/>
                        <a14:foregroundMark x1="94224" y1="46364" x2="94224" y2="46364"/>
                        <a14:foregroundMark x1="49819" y1="89091" x2="49819" y2="89091"/>
                        <a14:foregroundMark x1="38628" y1="10909" x2="38628" y2="10909"/>
                        <a14:foregroundMark x1="36823" y1="11364" x2="36823" y2="11364"/>
                        <a14:foregroundMark x1="39350" y1="8636" x2="39350" y2="8636"/>
                        <a14:foregroundMark x1="33574" y1="91818" x2="33574" y2="918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262" y="937443"/>
            <a:ext cx="3052129" cy="242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3F570AEF-ED8B-463F-CE09-6DB2E3F8D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3451" y1="29456" x2="43686" y2="30950"/>
                        <a14:foregroundMark x1="54980" y1="37140" x2="54980" y2="37140"/>
                        <a14:foregroundMark x1="54431" y1="28282" x2="54431" y2="28282"/>
                        <a14:foregroundMark x1="65333" y1="69584" x2="65333" y2="69584"/>
                        <a14:foregroundMark x1="58039" y1="67556" x2="58039" y2="67556"/>
                        <a14:foregroundMark x1="49020" y1="77801" x2="49020" y2="77801"/>
                        <a14:foregroundMark x1="44784" y1="25293" x2="44784" y2="25293"/>
                        <a14:foregroundMark x1="29412" y1="74066" x2="29412" y2="74066"/>
                        <a14:foregroundMark x1="23843" y1="58805" x2="23843" y2="58805"/>
                        <a14:foregroundMark x1="27686" y1="60406" x2="27686" y2="60406"/>
                        <a14:foregroundMark x1="31686" y1="58698" x2="31686" y2="58698"/>
                        <a14:foregroundMark x1="30667" y1="63074" x2="30667" y2="63074"/>
                        <a14:foregroundMark x1="33176" y1="60406" x2="33176" y2="60406"/>
                        <a14:foregroundMark x1="52471" y1="76414" x2="52471" y2="76414"/>
                        <a14:foregroundMark x1="45490" y1="34152" x2="45490" y2="34152"/>
                        <a14:backgroundMark x1="34745" y1="62540" x2="34745" y2="62113"/>
                        <a14:backgroundMark x1="34745" y1="63287" x2="36078" y2="62647"/>
                        <a14:backgroundMark x1="57412" y1="64141" x2="57412" y2="64141"/>
                        <a14:backgroundMark x1="73333" y1="70971" x2="73333" y2="709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6878" y="3447727"/>
            <a:ext cx="5302525" cy="389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tort pap - Næstved Affald">
            <a:extLst>
              <a:ext uri="{FF2B5EF4-FFF2-40B4-BE49-F238E27FC236}">
                <a16:creationId xmlns:a16="http://schemas.microsoft.com/office/drawing/2014/main" id="{74C1CE3B-8ECC-F8BE-AFF9-B65A75340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9969" b="89798" l="5508" r="93398">
                        <a14:foregroundMark x1="8984" y1="42913" x2="8984" y2="42913"/>
                        <a14:foregroundMark x1="5508" y1="44237" x2="5508" y2="44237"/>
                        <a14:foregroundMark x1="38906" y1="21184" x2="38906" y2="21184"/>
                        <a14:foregroundMark x1="32578" y1="21495" x2="32578" y2="21495"/>
                        <a14:foregroundMark x1="30664" y1="20016" x2="30664" y2="20016"/>
                        <a14:foregroundMark x1="53320" y1="38084" x2="53320" y2="38084"/>
                        <a14:foregroundMark x1="53320" y1="36137" x2="53008" y2="34969"/>
                        <a14:foregroundMark x1="53516" y1="47430" x2="53164" y2="47586"/>
                        <a14:foregroundMark x1="51914" y1="47586" x2="52500" y2="47586"/>
                        <a14:foregroundMark x1="80430" y1="59735" x2="80430" y2="59735"/>
                        <a14:foregroundMark x1="84844" y1="49221" x2="87266" y2="48287"/>
                        <a14:foregroundMark x1="93398" y1="39642" x2="92266" y2="40421"/>
                        <a14:foregroundMark x1="48008" y1="29673" x2="44102" y2="26791"/>
                        <a14:foregroundMark x1="44102" y1="26791" x2="44102" y2="26791"/>
                        <a14:foregroundMark x1="60664" y1="32632" x2="58008" y2="26791"/>
                        <a14:foregroundMark x1="58008" y1="26791" x2="57930" y2="26791"/>
                        <a14:foregroundMark x1="88594" y1="55530" x2="88594" y2="555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7011" y="1589123"/>
            <a:ext cx="3359516" cy="168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" name="Picture 8" descr="Bølgepap i ark 1150 x 750 mm | Dag til dag levering | ALBE Emballage A/S">
            <a:extLst>
              <a:ext uri="{FF2B5EF4-FFF2-40B4-BE49-F238E27FC236}">
                <a16:creationId xmlns:a16="http://schemas.microsoft.com/office/drawing/2014/main" id="{75E0FFF9-D315-F797-D28D-032FD9E01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2733" b="96025" l="4896" r="95349">
                        <a14:foregroundMark x1="60343" y1="5839" x2="52876" y2="10062"/>
                        <a14:foregroundMark x1="52876" y1="10062" x2="57772" y2="4969"/>
                        <a14:foregroundMark x1="57772" y1="4969" x2="65483" y2="11553"/>
                        <a14:foregroundMark x1="60832" y1="2733" x2="60832" y2="2733"/>
                        <a14:foregroundMark x1="91065" y1="43354" x2="91065" y2="43354"/>
                        <a14:foregroundMark x1="95349" y1="42484" x2="95349" y2="42484"/>
                        <a14:foregroundMark x1="8690" y1="56770" x2="8690" y2="56770"/>
                        <a14:foregroundMark x1="5018" y1="57391" x2="5018" y2="57391"/>
                        <a14:foregroundMark x1="37576" y1="92050" x2="37576" y2="92050"/>
                        <a14:foregroundMark x1="38556" y1="96025" x2="38556" y2="960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6769" y="395617"/>
            <a:ext cx="1190503" cy="1173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2" descr="Køkkenrulle Abena Care-Ness Excellent 2-lags Hvid 4rl - Køb på Daarbak.dk">
            <a:extLst>
              <a:ext uri="{FF2B5EF4-FFF2-40B4-BE49-F238E27FC236}">
                <a16:creationId xmlns:a16="http://schemas.microsoft.com/office/drawing/2014/main" id="{06EF0613-C32C-08CD-DDEA-C47BCB46E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6667" b="97778" l="9778" r="89778">
                        <a14:foregroundMark x1="60444" y1="7111" x2="60444" y2="7111"/>
                        <a14:foregroundMark x1="52444" y1="93333" x2="52444" y2="93333"/>
                        <a14:foregroundMark x1="55111" y1="97778" x2="55111" y2="97778"/>
                        <a14:backgroundMark x1="37333" y1="4000" x2="37333" y2="4000"/>
                        <a14:backgroundMark x1="42667" y1="3111" x2="43111" y2="3111"/>
                        <a14:backgroundMark x1="54667" y1="3111" x2="54667" y2="3111"/>
                        <a14:backgroundMark x1="52000" y1="3111" x2="52000" y2="3111"/>
                        <a14:backgroundMark x1="60444" y1="98667" x2="60444" y2="98667"/>
                        <a14:backgroundMark x1="48444" y1="99111" x2="48444" y2="99111"/>
                        <a14:backgroundMark x1="59111" y1="98667" x2="59111" y2="98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553" y="42881"/>
            <a:ext cx="1405154" cy="14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4" descr="11 Things You Think Are Recyclable But They're Not — Family Handyman">
            <a:extLst>
              <a:ext uri="{FF2B5EF4-FFF2-40B4-BE49-F238E27FC236}">
                <a16:creationId xmlns:a16="http://schemas.microsoft.com/office/drawing/2014/main" id="{3D11F12D-897B-903F-8D4A-D338B7B86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9914" b="89943" l="1006" r="94828">
                        <a14:foregroundMark x1="4885" y1="47845" x2="4885" y2="47845"/>
                        <a14:foregroundMark x1="1149" y1="41810" x2="1149" y2="41810"/>
                        <a14:foregroundMark x1="94828" y1="45546" x2="94828" y2="455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858" y="574794"/>
            <a:ext cx="989269" cy="989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5294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TextBox 2091">
            <a:extLst>
              <a:ext uri="{FF2B5EF4-FFF2-40B4-BE49-F238E27FC236}">
                <a16:creationId xmlns:a16="http://schemas.microsoft.com/office/drawing/2014/main" id="{D02FB3FA-8F82-7707-EE2E-AAFC999AAF70}"/>
              </a:ext>
            </a:extLst>
          </p:cNvPr>
          <p:cNvSpPr txBox="1"/>
          <p:nvPr/>
        </p:nvSpPr>
        <p:spPr>
          <a:xfrm>
            <a:off x="4590000" y="2055600"/>
            <a:ext cx="2520000" cy="288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 </a:t>
            </a:r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2091" name="TextBox 2090">
            <a:extLst>
              <a:ext uri="{FF2B5EF4-FFF2-40B4-BE49-F238E27FC236}">
                <a16:creationId xmlns:a16="http://schemas.microsoft.com/office/drawing/2014/main" id="{74A6C964-B535-0797-2AA3-C34E54EF8786}"/>
              </a:ext>
            </a:extLst>
          </p:cNvPr>
          <p:cNvSpPr txBox="1"/>
          <p:nvPr/>
        </p:nvSpPr>
        <p:spPr>
          <a:xfrm>
            <a:off x="1397369" y="1941496"/>
            <a:ext cx="2520000" cy="288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 </a:t>
            </a:r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 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DC4C53B-CD3C-517D-A603-C3BEE910B346}"/>
              </a:ext>
            </a:extLst>
          </p:cNvPr>
          <p:cNvSpPr/>
          <p:nvPr/>
        </p:nvSpPr>
        <p:spPr>
          <a:xfrm rot="4490843">
            <a:off x="5312937" y="3553973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AA3043-1826-1994-A995-61B2AEE31693}"/>
              </a:ext>
            </a:extLst>
          </p:cNvPr>
          <p:cNvSpPr/>
          <p:nvPr/>
        </p:nvSpPr>
        <p:spPr>
          <a:xfrm rot="1371555">
            <a:off x="5751791" y="3333617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94F5AC8-9BDC-A865-8D91-3F407E20ACC8}"/>
              </a:ext>
            </a:extLst>
          </p:cNvPr>
          <p:cNvSpPr/>
          <p:nvPr/>
        </p:nvSpPr>
        <p:spPr>
          <a:xfrm>
            <a:off x="5601049" y="2648567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D3C4B3E-2101-BF67-44A7-011EF8CE3050}"/>
              </a:ext>
            </a:extLst>
          </p:cNvPr>
          <p:cNvCxnSpPr>
            <a:cxnSpLocks/>
          </p:cNvCxnSpPr>
          <p:nvPr/>
        </p:nvCxnSpPr>
        <p:spPr>
          <a:xfrm flipV="1">
            <a:off x="6156313" y="3271742"/>
            <a:ext cx="593224" cy="3894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102357E-D794-BB12-1FC0-B8F5131AAB8D}"/>
              </a:ext>
            </a:extLst>
          </p:cNvPr>
          <p:cNvCxnSpPr>
            <a:cxnSpLocks/>
          </p:cNvCxnSpPr>
          <p:nvPr/>
        </p:nvCxnSpPr>
        <p:spPr>
          <a:xfrm flipH="1">
            <a:off x="5930440" y="2424804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8201EE2-3111-7C2E-4F3E-58501E187FCB}"/>
              </a:ext>
            </a:extLst>
          </p:cNvPr>
          <p:cNvCxnSpPr>
            <a:cxnSpLocks/>
          </p:cNvCxnSpPr>
          <p:nvPr/>
        </p:nvCxnSpPr>
        <p:spPr>
          <a:xfrm>
            <a:off x="6072062" y="2406271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700AA6-8A93-0FC4-5C32-AF26D3528CD4}"/>
              </a:ext>
            </a:extLst>
          </p:cNvPr>
          <p:cNvCxnSpPr>
            <a:cxnSpLocks/>
          </p:cNvCxnSpPr>
          <p:nvPr/>
        </p:nvCxnSpPr>
        <p:spPr>
          <a:xfrm flipH="1">
            <a:off x="6260196" y="2422728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BA6CBC0-2A5A-6B26-2303-C379AE46113D}"/>
              </a:ext>
            </a:extLst>
          </p:cNvPr>
          <p:cNvCxnSpPr>
            <a:cxnSpLocks/>
          </p:cNvCxnSpPr>
          <p:nvPr/>
        </p:nvCxnSpPr>
        <p:spPr>
          <a:xfrm>
            <a:off x="6401818" y="2404195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C78A467-E76A-CB91-4651-764007014FF9}"/>
              </a:ext>
            </a:extLst>
          </p:cNvPr>
          <p:cNvCxnSpPr>
            <a:cxnSpLocks/>
          </p:cNvCxnSpPr>
          <p:nvPr/>
        </p:nvCxnSpPr>
        <p:spPr>
          <a:xfrm>
            <a:off x="5457395" y="3101836"/>
            <a:ext cx="296612" cy="5593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158D6BD-61C5-559A-DB58-1E5A84D82D0D}"/>
              </a:ext>
            </a:extLst>
          </p:cNvPr>
          <p:cNvCxnSpPr>
            <a:cxnSpLocks/>
          </p:cNvCxnSpPr>
          <p:nvPr/>
        </p:nvCxnSpPr>
        <p:spPr>
          <a:xfrm flipH="1" flipV="1">
            <a:off x="6285214" y="2392802"/>
            <a:ext cx="464323" cy="8908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64547EA-3DDD-7D86-DA04-3268B1338304}"/>
              </a:ext>
            </a:extLst>
          </p:cNvPr>
          <p:cNvCxnSpPr>
            <a:cxnSpLocks/>
          </p:cNvCxnSpPr>
          <p:nvPr/>
        </p:nvCxnSpPr>
        <p:spPr>
          <a:xfrm flipH="1" flipV="1">
            <a:off x="5173596" y="2422728"/>
            <a:ext cx="290901" cy="7042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2" name="Picture 6" descr="Smile, Cartoon, Simple Line. Fleece Blanket by Tom Hill | Pixels">
            <a:extLst>
              <a:ext uri="{FF2B5EF4-FFF2-40B4-BE49-F238E27FC236}">
                <a16:creationId xmlns:a16="http://schemas.microsoft.com/office/drawing/2014/main" id="{6BD3C416-7801-55E5-9D90-19597C2A1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494" y="3012337"/>
            <a:ext cx="775012" cy="37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350EF40-DB83-5105-DF1A-E5848F1201AE}"/>
              </a:ext>
            </a:extLst>
          </p:cNvPr>
          <p:cNvCxnSpPr>
            <a:cxnSpLocks/>
          </p:cNvCxnSpPr>
          <p:nvPr/>
        </p:nvCxnSpPr>
        <p:spPr>
          <a:xfrm>
            <a:off x="5924718" y="4158097"/>
            <a:ext cx="26106" cy="1948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6D16C9D-7AD4-7AC4-7B9A-E5D9103D0290}"/>
              </a:ext>
            </a:extLst>
          </p:cNvPr>
          <p:cNvCxnSpPr>
            <a:cxnSpLocks/>
          </p:cNvCxnSpPr>
          <p:nvPr/>
        </p:nvCxnSpPr>
        <p:spPr>
          <a:xfrm flipH="1">
            <a:off x="5913924" y="4352960"/>
            <a:ext cx="46447" cy="1686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CA747B9-B37B-D996-DC75-CA08BFC40527}"/>
              </a:ext>
            </a:extLst>
          </p:cNvPr>
          <p:cNvCxnSpPr>
            <a:cxnSpLocks/>
          </p:cNvCxnSpPr>
          <p:nvPr/>
        </p:nvCxnSpPr>
        <p:spPr>
          <a:xfrm>
            <a:off x="5838797" y="4200020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6D5B66F-7CF7-A929-EDAB-C893265EBED5}"/>
              </a:ext>
            </a:extLst>
          </p:cNvPr>
          <p:cNvCxnSpPr>
            <a:cxnSpLocks/>
          </p:cNvCxnSpPr>
          <p:nvPr/>
        </p:nvCxnSpPr>
        <p:spPr>
          <a:xfrm flipH="1">
            <a:off x="5804864" y="4352960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E939B69-E75B-578D-11F0-0ECB621F7C0E}"/>
              </a:ext>
            </a:extLst>
          </p:cNvPr>
          <p:cNvCxnSpPr>
            <a:cxnSpLocks/>
          </p:cNvCxnSpPr>
          <p:nvPr/>
        </p:nvCxnSpPr>
        <p:spPr>
          <a:xfrm flipH="1" flipV="1">
            <a:off x="5787242" y="4541683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70D8068-7B49-E800-AADC-B09B03419B77}"/>
              </a:ext>
            </a:extLst>
          </p:cNvPr>
          <p:cNvCxnSpPr>
            <a:cxnSpLocks/>
          </p:cNvCxnSpPr>
          <p:nvPr/>
        </p:nvCxnSpPr>
        <p:spPr>
          <a:xfrm>
            <a:off x="5909210" y="4521573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D8B7A5E-DCAA-6563-14CC-42D67F7554B4}"/>
              </a:ext>
            </a:extLst>
          </p:cNvPr>
          <p:cNvCxnSpPr>
            <a:cxnSpLocks/>
          </p:cNvCxnSpPr>
          <p:nvPr/>
        </p:nvCxnSpPr>
        <p:spPr>
          <a:xfrm flipH="1" flipV="1">
            <a:off x="5924718" y="4476243"/>
            <a:ext cx="26513" cy="65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031135B-92D1-E2FA-15EA-ECC74F93BC79}"/>
              </a:ext>
            </a:extLst>
          </p:cNvPr>
          <p:cNvCxnSpPr>
            <a:cxnSpLocks/>
          </p:cNvCxnSpPr>
          <p:nvPr/>
        </p:nvCxnSpPr>
        <p:spPr>
          <a:xfrm>
            <a:off x="5487499" y="4254250"/>
            <a:ext cx="0" cy="221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3425291-7F48-DAD2-5339-B5FC26C1FEEA}"/>
              </a:ext>
            </a:extLst>
          </p:cNvPr>
          <p:cNvCxnSpPr>
            <a:cxnSpLocks/>
          </p:cNvCxnSpPr>
          <p:nvPr/>
        </p:nvCxnSpPr>
        <p:spPr>
          <a:xfrm flipH="1">
            <a:off x="5422079" y="4460875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5160D68-80CE-4BF7-23FD-5D7407B71F5C}"/>
              </a:ext>
            </a:extLst>
          </p:cNvPr>
          <p:cNvCxnSpPr>
            <a:cxnSpLocks/>
          </p:cNvCxnSpPr>
          <p:nvPr/>
        </p:nvCxnSpPr>
        <p:spPr>
          <a:xfrm>
            <a:off x="5401578" y="4294186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260B7FA-8B51-8D60-67BC-FA73CF7BC589}"/>
              </a:ext>
            </a:extLst>
          </p:cNvPr>
          <p:cNvCxnSpPr>
            <a:cxnSpLocks/>
          </p:cNvCxnSpPr>
          <p:nvPr/>
        </p:nvCxnSpPr>
        <p:spPr>
          <a:xfrm flipH="1">
            <a:off x="5335319" y="4458348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B9714A0-037E-4325-43CD-BA4DD1E950E6}"/>
              </a:ext>
            </a:extLst>
          </p:cNvPr>
          <p:cNvCxnSpPr>
            <a:cxnSpLocks/>
          </p:cNvCxnSpPr>
          <p:nvPr/>
        </p:nvCxnSpPr>
        <p:spPr>
          <a:xfrm flipH="1">
            <a:off x="5335319" y="4653273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84B9563-B4C7-8404-8810-5CD801664ECF}"/>
              </a:ext>
            </a:extLst>
          </p:cNvPr>
          <p:cNvCxnSpPr>
            <a:cxnSpLocks/>
          </p:cNvCxnSpPr>
          <p:nvPr/>
        </p:nvCxnSpPr>
        <p:spPr>
          <a:xfrm flipH="1">
            <a:off x="5442442" y="4637836"/>
            <a:ext cx="1027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AutoShape 16" descr="Slim – KIERA SELBE">
            <a:extLst>
              <a:ext uri="{FF2B5EF4-FFF2-40B4-BE49-F238E27FC236}">
                <a16:creationId xmlns:a16="http://schemas.microsoft.com/office/drawing/2014/main" id="{2E07F053-2C2D-D430-B47A-E7DE168F84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F53A0E4-640C-B5AB-ED0A-3ED08B9F89DE}"/>
              </a:ext>
            </a:extLst>
          </p:cNvPr>
          <p:cNvGrpSpPr/>
          <p:nvPr/>
        </p:nvGrpSpPr>
        <p:grpSpPr>
          <a:xfrm>
            <a:off x="5535089" y="2570453"/>
            <a:ext cx="1073946" cy="485967"/>
            <a:chOff x="5525334" y="2615868"/>
            <a:chExt cx="1073946" cy="485967"/>
          </a:xfrm>
        </p:grpSpPr>
        <p:pic>
          <p:nvPicPr>
            <p:cNvPr id="2066" name="Picture 18" descr="Black 8 Bits Mosaic Sunglasses Oculos Deal With It Cool Thug Life Pixels Cartoon  Glasses Fancy – køb til lavere priser i webshoppen Joom">
              <a:extLst>
                <a:ext uri="{FF2B5EF4-FFF2-40B4-BE49-F238E27FC236}">
                  <a16:creationId xmlns:a16="http://schemas.microsoft.com/office/drawing/2014/main" id="{EEE0AD2E-6B4E-F171-DE60-53C234244C1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12250" y1="42000" x2="12250" y2="42000"/>
                          <a14:backgroundMark x1="83000" y1="12125" x2="83750" y2="14875"/>
                          <a14:backgroundMark x1="89500" y1="10500" x2="88000" y2="9875"/>
                          <a14:backgroundMark x1="83000" y1="15625" x2="83625" y2="7000"/>
                          <a14:backgroundMark x1="83625" y1="7000" x2="82875" y2="15375"/>
                          <a14:backgroundMark x1="84250" y1="14125" x2="82250" y2="14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06" t="25769" r="52374" b="41403"/>
            <a:stretch/>
          </p:blipFill>
          <p:spPr bwMode="auto">
            <a:xfrm>
              <a:off x="5525334" y="2617715"/>
              <a:ext cx="537107" cy="484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18" descr="Black 8 Bits Mosaic Sunglasses Oculos Deal With It Cool Thug Life Pixels Cartoon  Glasses Fancy – køb til lavere priser i webshoppen Joom">
              <a:extLst>
                <a:ext uri="{FF2B5EF4-FFF2-40B4-BE49-F238E27FC236}">
                  <a16:creationId xmlns:a16="http://schemas.microsoft.com/office/drawing/2014/main" id="{21BE4E8D-158B-11E0-A911-EB7B15F833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12250" y1="42000" x2="12250" y2="42000"/>
                          <a14:backgroundMark x1="83000" y1="12125" x2="83750" y2="14875"/>
                          <a14:backgroundMark x1="89500" y1="10500" x2="88000" y2="9875"/>
                          <a14:backgroundMark x1="83000" y1="15625" x2="83625" y2="7000"/>
                          <a14:backgroundMark x1="83625" y1="7000" x2="82875" y2="15375"/>
                          <a14:backgroundMark x1="84250" y1="14125" x2="82250" y2="14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69" t="25486" r="10911" b="41686"/>
            <a:stretch/>
          </p:blipFill>
          <p:spPr bwMode="auto">
            <a:xfrm>
              <a:off x="6062173" y="2615868"/>
              <a:ext cx="537107" cy="484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1" name="Oval 2050">
            <a:extLst>
              <a:ext uri="{FF2B5EF4-FFF2-40B4-BE49-F238E27FC236}">
                <a16:creationId xmlns:a16="http://schemas.microsoft.com/office/drawing/2014/main" id="{B2F32910-2A64-774A-A1B1-F640953809DA}"/>
              </a:ext>
            </a:extLst>
          </p:cNvPr>
          <p:cNvSpPr/>
          <p:nvPr/>
        </p:nvSpPr>
        <p:spPr>
          <a:xfrm rot="4490843">
            <a:off x="2122068" y="3439647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53" name="Oval 2052">
            <a:extLst>
              <a:ext uri="{FF2B5EF4-FFF2-40B4-BE49-F238E27FC236}">
                <a16:creationId xmlns:a16="http://schemas.microsoft.com/office/drawing/2014/main" id="{E726272D-39C7-3B73-3834-37CBC586C5E9}"/>
              </a:ext>
            </a:extLst>
          </p:cNvPr>
          <p:cNvSpPr/>
          <p:nvPr/>
        </p:nvSpPr>
        <p:spPr>
          <a:xfrm rot="1371555">
            <a:off x="2560922" y="3219291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055" name="Rectangle: Rounded Corners 2054">
            <a:extLst>
              <a:ext uri="{FF2B5EF4-FFF2-40B4-BE49-F238E27FC236}">
                <a16:creationId xmlns:a16="http://schemas.microsoft.com/office/drawing/2014/main" id="{08C5C442-963F-118E-CE05-73681F74E798}"/>
              </a:ext>
            </a:extLst>
          </p:cNvPr>
          <p:cNvSpPr/>
          <p:nvPr/>
        </p:nvSpPr>
        <p:spPr>
          <a:xfrm>
            <a:off x="2410180" y="2534241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640BAA5C-6D14-2FE6-E8AD-DEF838036456}"/>
              </a:ext>
            </a:extLst>
          </p:cNvPr>
          <p:cNvCxnSpPr>
            <a:cxnSpLocks/>
          </p:cNvCxnSpPr>
          <p:nvPr/>
        </p:nvCxnSpPr>
        <p:spPr>
          <a:xfrm flipV="1">
            <a:off x="2965444" y="3141786"/>
            <a:ext cx="560995" cy="4050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5FB006E-6E69-D769-D431-FC3EFFC9A93D}"/>
              </a:ext>
            </a:extLst>
          </p:cNvPr>
          <p:cNvCxnSpPr>
            <a:cxnSpLocks/>
          </p:cNvCxnSpPr>
          <p:nvPr/>
        </p:nvCxnSpPr>
        <p:spPr>
          <a:xfrm flipH="1">
            <a:off x="2739571" y="2310478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A7F3E53A-1D39-787F-B874-F5071070FD8C}"/>
              </a:ext>
            </a:extLst>
          </p:cNvPr>
          <p:cNvCxnSpPr>
            <a:cxnSpLocks/>
          </p:cNvCxnSpPr>
          <p:nvPr/>
        </p:nvCxnSpPr>
        <p:spPr>
          <a:xfrm>
            <a:off x="2881193" y="2291945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2" name="Straight Connector 2061">
            <a:extLst>
              <a:ext uri="{FF2B5EF4-FFF2-40B4-BE49-F238E27FC236}">
                <a16:creationId xmlns:a16="http://schemas.microsoft.com/office/drawing/2014/main" id="{539409CE-E332-3E86-1FB0-2F10F3421EF1}"/>
              </a:ext>
            </a:extLst>
          </p:cNvPr>
          <p:cNvCxnSpPr>
            <a:cxnSpLocks/>
          </p:cNvCxnSpPr>
          <p:nvPr/>
        </p:nvCxnSpPr>
        <p:spPr>
          <a:xfrm flipH="1">
            <a:off x="3069327" y="2308402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6C8AD4C4-3573-68AB-2737-D06B375A9912}"/>
              </a:ext>
            </a:extLst>
          </p:cNvPr>
          <p:cNvCxnSpPr>
            <a:cxnSpLocks/>
          </p:cNvCxnSpPr>
          <p:nvPr/>
        </p:nvCxnSpPr>
        <p:spPr>
          <a:xfrm>
            <a:off x="3210949" y="2289869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4" name="Straight Connector 2063">
            <a:extLst>
              <a:ext uri="{FF2B5EF4-FFF2-40B4-BE49-F238E27FC236}">
                <a16:creationId xmlns:a16="http://schemas.microsoft.com/office/drawing/2014/main" id="{C52DCD47-F274-3EE1-8E7C-355E5A9B580F}"/>
              </a:ext>
            </a:extLst>
          </p:cNvPr>
          <p:cNvCxnSpPr>
            <a:cxnSpLocks/>
          </p:cNvCxnSpPr>
          <p:nvPr/>
        </p:nvCxnSpPr>
        <p:spPr>
          <a:xfrm>
            <a:off x="2210709" y="3004259"/>
            <a:ext cx="352429" cy="5425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A20F2867-72BE-5132-DF9B-689E676A85FA}"/>
              </a:ext>
            </a:extLst>
          </p:cNvPr>
          <p:cNvCxnSpPr>
            <a:cxnSpLocks/>
          </p:cNvCxnSpPr>
          <p:nvPr/>
        </p:nvCxnSpPr>
        <p:spPr>
          <a:xfrm flipV="1">
            <a:off x="3510264" y="2405239"/>
            <a:ext cx="399118" cy="7552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ACC0395A-520C-F758-2435-E33C002D2D3E}"/>
              </a:ext>
            </a:extLst>
          </p:cNvPr>
          <p:cNvCxnSpPr>
            <a:cxnSpLocks/>
          </p:cNvCxnSpPr>
          <p:nvPr/>
        </p:nvCxnSpPr>
        <p:spPr>
          <a:xfrm flipV="1">
            <a:off x="2203651" y="2302878"/>
            <a:ext cx="508809" cy="72273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68" name="Picture 6" descr="Smile, Cartoon, Simple Line. Fleece Blanket by Tom Hill | Pixels">
            <a:extLst>
              <a:ext uri="{FF2B5EF4-FFF2-40B4-BE49-F238E27FC236}">
                <a16:creationId xmlns:a16="http://schemas.microsoft.com/office/drawing/2014/main" id="{194524B9-BF74-F001-678E-9A8C85AFD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625" y="2898011"/>
            <a:ext cx="775012" cy="37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9" name="Straight Connector 2068">
            <a:extLst>
              <a:ext uri="{FF2B5EF4-FFF2-40B4-BE49-F238E27FC236}">
                <a16:creationId xmlns:a16="http://schemas.microsoft.com/office/drawing/2014/main" id="{3B84679A-368D-89A1-D6C6-8E9237161C40}"/>
              </a:ext>
            </a:extLst>
          </p:cNvPr>
          <p:cNvCxnSpPr>
            <a:cxnSpLocks/>
          </p:cNvCxnSpPr>
          <p:nvPr/>
        </p:nvCxnSpPr>
        <p:spPr>
          <a:xfrm>
            <a:off x="2733849" y="4043771"/>
            <a:ext cx="26106" cy="1948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0" name="Straight Connector 2069">
            <a:extLst>
              <a:ext uri="{FF2B5EF4-FFF2-40B4-BE49-F238E27FC236}">
                <a16:creationId xmlns:a16="http://schemas.microsoft.com/office/drawing/2014/main" id="{B9DDE5C7-92FE-C356-B81B-F903F454E116}"/>
              </a:ext>
            </a:extLst>
          </p:cNvPr>
          <p:cNvCxnSpPr>
            <a:cxnSpLocks/>
          </p:cNvCxnSpPr>
          <p:nvPr/>
        </p:nvCxnSpPr>
        <p:spPr>
          <a:xfrm flipH="1">
            <a:off x="2723055" y="4238634"/>
            <a:ext cx="46447" cy="1686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1" name="Straight Connector 2070">
            <a:extLst>
              <a:ext uri="{FF2B5EF4-FFF2-40B4-BE49-F238E27FC236}">
                <a16:creationId xmlns:a16="http://schemas.microsoft.com/office/drawing/2014/main" id="{37ABF98B-E788-3957-A920-57B4AA7A6FC6}"/>
              </a:ext>
            </a:extLst>
          </p:cNvPr>
          <p:cNvCxnSpPr>
            <a:cxnSpLocks/>
          </p:cNvCxnSpPr>
          <p:nvPr/>
        </p:nvCxnSpPr>
        <p:spPr>
          <a:xfrm>
            <a:off x="2647928" y="4085694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2" name="Straight Connector 2071">
            <a:extLst>
              <a:ext uri="{FF2B5EF4-FFF2-40B4-BE49-F238E27FC236}">
                <a16:creationId xmlns:a16="http://schemas.microsoft.com/office/drawing/2014/main" id="{A46C4288-7434-BF9F-650D-3A47B152F73A}"/>
              </a:ext>
            </a:extLst>
          </p:cNvPr>
          <p:cNvCxnSpPr>
            <a:cxnSpLocks/>
          </p:cNvCxnSpPr>
          <p:nvPr/>
        </p:nvCxnSpPr>
        <p:spPr>
          <a:xfrm flipH="1">
            <a:off x="2613995" y="4238634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3" name="Straight Connector 2072">
            <a:extLst>
              <a:ext uri="{FF2B5EF4-FFF2-40B4-BE49-F238E27FC236}">
                <a16:creationId xmlns:a16="http://schemas.microsoft.com/office/drawing/2014/main" id="{03AB9061-5110-75EC-A2B0-C295097119CF}"/>
              </a:ext>
            </a:extLst>
          </p:cNvPr>
          <p:cNvCxnSpPr>
            <a:cxnSpLocks/>
          </p:cNvCxnSpPr>
          <p:nvPr/>
        </p:nvCxnSpPr>
        <p:spPr>
          <a:xfrm flipH="1" flipV="1">
            <a:off x="2596373" y="4427357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4" name="Straight Connector 2073">
            <a:extLst>
              <a:ext uri="{FF2B5EF4-FFF2-40B4-BE49-F238E27FC236}">
                <a16:creationId xmlns:a16="http://schemas.microsoft.com/office/drawing/2014/main" id="{E51494F0-46A5-4310-0C90-97C719038EF9}"/>
              </a:ext>
            </a:extLst>
          </p:cNvPr>
          <p:cNvCxnSpPr>
            <a:cxnSpLocks/>
          </p:cNvCxnSpPr>
          <p:nvPr/>
        </p:nvCxnSpPr>
        <p:spPr>
          <a:xfrm>
            <a:off x="2718341" y="4407247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5" name="Straight Connector 2074">
            <a:extLst>
              <a:ext uri="{FF2B5EF4-FFF2-40B4-BE49-F238E27FC236}">
                <a16:creationId xmlns:a16="http://schemas.microsoft.com/office/drawing/2014/main" id="{483F96D8-21DF-77ED-DC37-EA1B747306A7}"/>
              </a:ext>
            </a:extLst>
          </p:cNvPr>
          <p:cNvCxnSpPr>
            <a:cxnSpLocks/>
          </p:cNvCxnSpPr>
          <p:nvPr/>
        </p:nvCxnSpPr>
        <p:spPr>
          <a:xfrm flipH="1" flipV="1">
            <a:off x="2733849" y="4361917"/>
            <a:ext cx="26513" cy="65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0651A1A9-8FFA-A9B2-30C7-5995AE0AF41C}"/>
              </a:ext>
            </a:extLst>
          </p:cNvPr>
          <p:cNvCxnSpPr>
            <a:cxnSpLocks/>
          </p:cNvCxnSpPr>
          <p:nvPr/>
        </p:nvCxnSpPr>
        <p:spPr>
          <a:xfrm>
            <a:off x="2296630" y="4139924"/>
            <a:ext cx="0" cy="221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7" name="Straight Connector 2076">
            <a:extLst>
              <a:ext uri="{FF2B5EF4-FFF2-40B4-BE49-F238E27FC236}">
                <a16:creationId xmlns:a16="http://schemas.microsoft.com/office/drawing/2014/main" id="{23BD79B1-B439-6609-E922-67B56080A325}"/>
              </a:ext>
            </a:extLst>
          </p:cNvPr>
          <p:cNvCxnSpPr>
            <a:cxnSpLocks/>
          </p:cNvCxnSpPr>
          <p:nvPr/>
        </p:nvCxnSpPr>
        <p:spPr>
          <a:xfrm flipH="1">
            <a:off x="2231210" y="4346549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8" name="Straight Connector 2077">
            <a:extLst>
              <a:ext uri="{FF2B5EF4-FFF2-40B4-BE49-F238E27FC236}">
                <a16:creationId xmlns:a16="http://schemas.microsoft.com/office/drawing/2014/main" id="{8AB55672-1D70-2133-4F1B-6778FB283B22}"/>
              </a:ext>
            </a:extLst>
          </p:cNvPr>
          <p:cNvCxnSpPr>
            <a:cxnSpLocks/>
          </p:cNvCxnSpPr>
          <p:nvPr/>
        </p:nvCxnSpPr>
        <p:spPr>
          <a:xfrm>
            <a:off x="2210709" y="4179860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79" name="Straight Connector 2078">
            <a:extLst>
              <a:ext uri="{FF2B5EF4-FFF2-40B4-BE49-F238E27FC236}">
                <a16:creationId xmlns:a16="http://schemas.microsoft.com/office/drawing/2014/main" id="{681703EF-ECD2-2767-E5EE-128EA63B42F5}"/>
              </a:ext>
            </a:extLst>
          </p:cNvPr>
          <p:cNvCxnSpPr>
            <a:cxnSpLocks/>
          </p:cNvCxnSpPr>
          <p:nvPr/>
        </p:nvCxnSpPr>
        <p:spPr>
          <a:xfrm flipH="1">
            <a:off x="2144450" y="4344022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0" name="Straight Connector 2079">
            <a:extLst>
              <a:ext uri="{FF2B5EF4-FFF2-40B4-BE49-F238E27FC236}">
                <a16:creationId xmlns:a16="http://schemas.microsoft.com/office/drawing/2014/main" id="{148635B7-2899-5EAA-024A-9781E2946D3A}"/>
              </a:ext>
            </a:extLst>
          </p:cNvPr>
          <p:cNvCxnSpPr>
            <a:cxnSpLocks/>
          </p:cNvCxnSpPr>
          <p:nvPr/>
        </p:nvCxnSpPr>
        <p:spPr>
          <a:xfrm flipH="1">
            <a:off x="2144450" y="4538947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1" name="Straight Connector 2080">
            <a:extLst>
              <a:ext uri="{FF2B5EF4-FFF2-40B4-BE49-F238E27FC236}">
                <a16:creationId xmlns:a16="http://schemas.microsoft.com/office/drawing/2014/main" id="{CB49D57C-24B3-A48C-C5F0-13407C577D24}"/>
              </a:ext>
            </a:extLst>
          </p:cNvPr>
          <p:cNvCxnSpPr>
            <a:cxnSpLocks/>
          </p:cNvCxnSpPr>
          <p:nvPr/>
        </p:nvCxnSpPr>
        <p:spPr>
          <a:xfrm flipH="1">
            <a:off x="2251573" y="4523510"/>
            <a:ext cx="1027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2" name="AutoShape 16" descr="Slim – KIERA SELBE">
            <a:extLst>
              <a:ext uri="{FF2B5EF4-FFF2-40B4-BE49-F238E27FC236}">
                <a16:creationId xmlns:a16="http://schemas.microsoft.com/office/drawing/2014/main" id="{1BCCC3D1-7A78-0908-19DA-1FFD4D3D21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52731" y="316227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35EDDEC3-99BB-F7B6-811E-AE2B377AE9B2}"/>
              </a:ext>
            </a:extLst>
          </p:cNvPr>
          <p:cNvGrpSpPr/>
          <p:nvPr/>
        </p:nvGrpSpPr>
        <p:grpSpPr>
          <a:xfrm>
            <a:off x="2344220" y="2456127"/>
            <a:ext cx="1073946" cy="485967"/>
            <a:chOff x="5525334" y="2615868"/>
            <a:chExt cx="1073946" cy="485967"/>
          </a:xfrm>
        </p:grpSpPr>
        <p:pic>
          <p:nvPicPr>
            <p:cNvPr id="2084" name="Picture 18" descr="Black 8 Bits Mosaic Sunglasses Oculos Deal With It Cool Thug Life Pixels Cartoon  Glasses Fancy – køb til lavere priser i webshoppen Joom">
              <a:extLst>
                <a:ext uri="{FF2B5EF4-FFF2-40B4-BE49-F238E27FC236}">
                  <a16:creationId xmlns:a16="http://schemas.microsoft.com/office/drawing/2014/main" id="{527E48FE-1B4E-63A9-7086-9A305E84515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12250" y1="42000" x2="12250" y2="42000"/>
                          <a14:backgroundMark x1="83000" y1="12125" x2="83750" y2="14875"/>
                          <a14:backgroundMark x1="89500" y1="10500" x2="88000" y2="9875"/>
                          <a14:backgroundMark x1="83000" y1="15625" x2="83625" y2="7000"/>
                          <a14:backgroundMark x1="83625" y1="7000" x2="82875" y2="15375"/>
                          <a14:backgroundMark x1="84250" y1="14125" x2="82250" y2="14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06" t="25769" r="52374" b="41403"/>
            <a:stretch/>
          </p:blipFill>
          <p:spPr bwMode="auto">
            <a:xfrm>
              <a:off x="5525334" y="2617715"/>
              <a:ext cx="537107" cy="484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85" name="Picture 18" descr="Black 8 Bits Mosaic Sunglasses Oculos Deal With It Cool Thug Life Pixels Cartoon  Glasses Fancy – køb til lavere priser i webshoppen Joom">
              <a:extLst>
                <a:ext uri="{FF2B5EF4-FFF2-40B4-BE49-F238E27FC236}">
                  <a16:creationId xmlns:a16="http://schemas.microsoft.com/office/drawing/2014/main" id="{8B33BB93-6FE7-3541-89A4-53208F0627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12250" y1="42000" x2="12250" y2="42000"/>
                          <a14:backgroundMark x1="83000" y1="12125" x2="83750" y2="14875"/>
                          <a14:backgroundMark x1="89500" y1="10500" x2="88000" y2="9875"/>
                          <a14:backgroundMark x1="83000" y1="15625" x2="83625" y2="7000"/>
                          <a14:backgroundMark x1="83625" y1="7000" x2="82875" y2="15375"/>
                          <a14:backgroundMark x1="84250" y1="14125" x2="82250" y2="14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69" t="25486" r="10911" b="41686"/>
            <a:stretch/>
          </p:blipFill>
          <p:spPr bwMode="auto">
            <a:xfrm>
              <a:off x="6062173" y="2615868"/>
              <a:ext cx="537107" cy="484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94" name="Picture 2093">
            <a:extLst>
              <a:ext uri="{FF2B5EF4-FFF2-40B4-BE49-F238E27FC236}">
                <a16:creationId xmlns:a16="http://schemas.microsoft.com/office/drawing/2014/main" id="{62FBEAE7-0CAC-3600-EC3B-6608550F95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5428" y="0"/>
            <a:ext cx="2083547" cy="1840015"/>
          </a:xfrm>
          <a:prstGeom prst="rect">
            <a:avLst/>
          </a:prstGeom>
        </p:spPr>
      </p:pic>
      <p:sp>
        <p:nvSpPr>
          <p:cNvPr id="2095" name="TextBox 2094">
            <a:extLst>
              <a:ext uri="{FF2B5EF4-FFF2-40B4-BE49-F238E27FC236}">
                <a16:creationId xmlns:a16="http://schemas.microsoft.com/office/drawing/2014/main" id="{1FEF3ECD-40CE-7D72-515C-8E793CC9CF7C}"/>
              </a:ext>
            </a:extLst>
          </p:cNvPr>
          <p:cNvSpPr txBox="1"/>
          <p:nvPr/>
        </p:nvSpPr>
        <p:spPr>
          <a:xfrm>
            <a:off x="7486524" y="1061358"/>
            <a:ext cx="1390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3,23</a:t>
            </a:r>
          </a:p>
          <a:p>
            <a:r>
              <a:rPr lang="da-DK" dirty="0"/>
              <a:t>3,55</a:t>
            </a:r>
          </a:p>
          <a:p>
            <a:endParaRPr lang="da-DK" dirty="0"/>
          </a:p>
        </p:txBody>
      </p:sp>
      <p:pic>
        <p:nvPicPr>
          <p:cNvPr id="2097" name="Picture 2096">
            <a:extLst>
              <a:ext uri="{FF2B5EF4-FFF2-40B4-BE49-F238E27FC236}">
                <a16:creationId xmlns:a16="http://schemas.microsoft.com/office/drawing/2014/main" id="{052B4BF4-5CBE-F2CD-968C-6DB2FB81C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0012" y="2088275"/>
            <a:ext cx="1934167" cy="220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63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ining Sun PNG Transparent | PNG Mart">
            <a:extLst>
              <a:ext uri="{FF2B5EF4-FFF2-40B4-BE49-F238E27FC236}">
                <a16:creationId xmlns:a16="http://schemas.microsoft.com/office/drawing/2014/main" id="{9CEC491E-2F75-BC17-25A3-FB8F48861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472" y="0"/>
            <a:ext cx="10845055" cy="603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262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4E0632E7-4EB7-EF56-D952-B5A211C83CB6}"/>
              </a:ext>
            </a:extLst>
          </p:cNvPr>
          <p:cNvGrpSpPr/>
          <p:nvPr/>
        </p:nvGrpSpPr>
        <p:grpSpPr>
          <a:xfrm>
            <a:off x="2872170" y="1617824"/>
            <a:ext cx="1006053" cy="1422878"/>
            <a:chOff x="1902422" y="2773971"/>
            <a:chExt cx="1006053" cy="1422878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B494D32-3420-D726-0F9E-0E32BFEC4DC0}"/>
                </a:ext>
              </a:extLst>
            </p:cNvPr>
            <p:cNvSpPr/>
            <p:nvPr/>
          </p:nvSpPr>
          <p:spPr>
            <a:xfrm rot="1808620" flipH="1" flipV="1">
              <a:off x="1902422" y="3502515"/>
              <a:ext cx="1006053" cy="366983"/>
            </a:xfrm>
            <a:prstGeom prst="ellipse">
              <a:avLst/>
            </a:prstGeom>
            <a:pattFill prst="shingle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6D2048-2AF3-3684-CCE4-5F807B005F1C}"/>
                </a:ext>
              </a:extLst>
            </p:cNvPr>
            <p:cNvSpPr/>
            <p:nvPr/>
          </p:nvSpPr>
          <p:spPr>
            <a:xfrm rot="3055643" flipH="1" flipV="1">
              <a:off x="1809173" y="3355671"/>
              <a:ext cx="1422878" cy="259477"/>
            </a:xfrm>
            <a:prstGeom prst="ellipse">
              <a:avLst/>
            </a:prstGeom>
            <a:pattFill prst="shingle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E23CDF3-8445-23E3-DD36-0D0A62B0A9AE}"/>
              </a:ext>
            </a:extLst>
          </p:cNvPr>
          <p:cNvGrpSpPr/>
          <p:nvPr/>
        </p:nvGrpSpPr>
        <p:grpSpPr>
          <a:xfrm>
            <a:off x="4178285" y="3581460"/>
            <a:ext cx="1858816" cy="2647536"/>
            <a:chOff x="4178285" y="3581460"/>
            <a:chExt cx="1858816" cy="2647536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FCA2BD9C-BF3F-D045-404F-354CEDBA86DF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B192383-C5E9-514E-F8CA-A9D58D101850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99D1DE7-AE70-F78E-3BF5-9B8AB6A502CB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629EB2D-111C-FDAC-AA30-2F5E673793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72EA391-EF6A-DC3B-E50C-28E890B50363}"/>
                </a:ext>
              </a:extLst>
            </p:cNvPr>
            <p:cNvCxnSpPr>
              <a:cxnSpLocks/>
              <a:stCxn id="2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A8E379F-E91C-E5D7-2C47-A5911FAC23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80407E-4CF3-A372-C736-6AFC093F5444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122F41-1A9A-ADD7-8F76-F741AA14C3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1FC42B6-D294-EABC-274B-6CAB1EFB02C1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63209E9-05E4-9A1A-C914-BCACB7AEDB3F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AF538E-5863-C238-E5AD-4AEABA6C4879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1F89478-1E08-C0CF-6735-3C1B1CFC5DF2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70600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71DE555-1F75-E34A-9533-699AD0A30289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E65FB4E-AC07-E54F-71E2-EBC1957992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E4DAC84-C3EC-FB37-E4D1-415D18DE5820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17F9288-DB44-4720-6273-017250AD02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397E045-516F-D2C9-2CF1-8CCDE3FE7360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6568190-9743-ED04-816B-35744E01692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E1058B2-3ADA-71C5-AC2B-B41179C438D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66753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6326FD-B533-6E54-324A-0495EC7628A6}"/>
                </a:ext>
              </a:extLst>
            </p:cNvPr>
            <p:cNvCxnSpPr>
              <a:cxnSpLocks/>
              <a:stCxn id="3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2CC02B7-AB8D-AFD1-A1EA-8C2BE813AE56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D7554B3-5B28-29BC-5461-601BA2754403}"/>
                </a:ext>
              </a:extLst>
            </p:cNvPr>
            <p:cNvCxnSpPr>
              <a:cxnSpLocks/>
            </p:cNvCxnSpPr>
            <p:nvPr/>
          </p:nvCxnSpPr>
          <p:spPr>
            <a:xfrm>
              <a:off x="5264066" y="5509073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8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14722FC9-F424-264A-C0B3-14F48195F9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DB9010D-42FD-EDB3-255A-40EDDE79E7DC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44E61BFB-F479-E1DF-9235-249F4FCDC9BF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CD4B906C-ED50-7CB4-E3C7-4F057B6391B5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187A9A1B-5B4B-5D55-0CD7-FB51C3250E36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902ACF9F-D7CC-65DD-D83F-44EFC6917534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8403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0C1C8AA-6C53-6FD3-21B6-0FD22DF50924}"/>
              </a:ext>
            </a:extLst>
          </p:cNvPr>
          <p:cNvSpPr/>
          <p:nvPr/>
        </p:nvSpPr>
        <p:spPr>
          <a:xfrm>
            <a:off x="3987800" y="2951480"/>
            <a:ext cx="4320000" cy="108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400" b="1" dirty="0">
                <a:solidFill>
                  <a:schemeClr val="tx1"/>
                </a:solidFill>
                <a:latin typeface="Ant" panose="02000600000000000000" pitchFamily="50" charset="0"/>
              </a:rPr>
              <a:t>LOG IND OG SE SCOREBOARDET</a:t>
            </a:r>
          </a:p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838AEA0F-679F-DBC5-AFB0-FCDFC8A5004B}"/>
              </a:ext>
            </a:extLst>
          </p:cNvPr>
          <p:cNvSpPr/>
          <p:nvPr/>
        </p:nvSpPr>
        <p:spPr>
          <a:xfrm>
            <a:off x="5563600" y="3598334"/>
            <a:ext cx="1168400" cy="27432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79697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327AC75-997C-08B7-778C-7BE99196ADF8}"/>
              </a:ext>
            </a:extLst>
          </p:cNvPr>
          <p:cNvSpPr/>
          <p:nvPr/>
        </p:nvSpPr>
        <p:spPr>
          <a:xfrm>
            <a:off x="2204720" y="2847340"/>
            <a:ext cx="2520000" cy="108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4800" dirty="0">
                <a:solidFill>
                  <a:schemeClr val="tx1"/>
                </a:solidFill>
                <a:latin typeface="Ant" panose="02000600000000000000" pitchFamily="50" charset="0"/>
              </a:rPr>
              <a:t>SIGN UP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1A5972-FFD6-0C47-669D-06F35B22CC35}"/>
              </a:ext>
            </a:extLst>
          </p:cNvPr>
          <p:cNvSpPr/>
          <p:nvPr/>
        </p:nvSpPr>
        <p:spPr>
          <a:xfrm>
            <a:off x="6806562" y="2889000"/>
            <a:ext cx="2520000" cy="108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4800" dirty="0">
                <a:solidFill>
                  <a:schemeClr val="tx1"/>
                </a:solidFill>
                <a:latin typeface="Ant" panose="02000600000000000000" pitchFamily="50" charset="0"/>
              </a:rPr>
              <a:t>LOG IN</a:t>
            </a:r>
          </a:p>
        </p:txBody>
      </p:sp>
    </p:spTree>
    <p:extLst>
      <p:ext uri="{BB962C8B-B14F-4D97-AF65-F5344CB8AC3E}">
        <p14:creationId xmlns:p14="http://schemas.microsoft.com/office/powerpoint/2010/main" val="1977093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9857FAE-FAA9-67C9-2D78-A69105D36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-6800"/>
            <a:ext cx="12192000" cy="32558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240DBC-9482-9659-A0DB-98556F58C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43024"/>
            <a:ext cx="12192000" cy="3381875"/>
          </a:xfrm>
          <a:prstGeom prst="rect">
            <a:avLst/>
          </a:prstGeom>
        </p:spPr>
      </p:pic>
      <p:pic>
        <p:nvPicPr>
          <p:cNvPr id="1048" name="Picture 24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DE5A3D14-EC96-91EC-ADAB-A94B419C3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860" y="1239521"/>
            <a:ext cx="3066440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68F50C16-2713-0F5A-EAA1-9166429CE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814" y="1237154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F7D70BF5-5FC5-18B6-DD5B-D22BADAE6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140" y="1239520"/>
            <a:ext cx="3124033" cy="152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B8E151BD-3D86-6977-179D-623F0DF9A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665" y="4020389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F7119DA4-2C94-ED05-73D0-8133B3E94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08" y="3150312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23675225-3AD6-2B48-33D5-84A18011B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8015" y="5917640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2C8CCB34-D6FC-E253-B1C5-F45BFF8F8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427" y="5917641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175434BA-FDD0-4494-D7ED-12DAA1F2E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256" y="5908509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5F920E76-EBAE-5D52-9427-07209FEDF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300" y="5918166"/>
            <a:ext cx="3133700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30" descr="Drill Electric Screwdriver Tool drawing free image download">
            <a:extLst>
              <a:ext uri="{FF2B5EF4-FFF2-40B4-BE49-F238E27FC236}">
                <a16:creationId xmlns:a16="http://schemas.microsoft.com/office/drawing/2014/main" id="{E60CA198-11B4-5B95-D4E7-F4BB94052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5" y="2399527"/>
            <a:ext cx="1310639" cy="135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6" descr="Strip Of Wood Wood Border Wood Transparent Png Images – Free PNG Images  Vector, PSD, Clipart, Templates">
            <a:extLst>
              <a:ext uri="{FF2B5EF4-FFF2-40B4-BE49-F238E27FC236}">
                <a16:creationId xmlns:a16="http://schemas.microsoft.com/office/drawing/2014/main" id="{5FE719CE-7E28-9DFB-D144-E96A5D9D7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50434" y="3150313"/>
            <a:ext cx="3066442" cy="15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6" descr="Wrench Tool Grey Transparent PNG &amp; SVG Vector">
            <a:extLst>
              <a:ext uri="{FF2B5EF4-FFF2-40B4-BE49-F238E27FC236}">
                <a16:creationId xmlns:a16="http://schemas.microsoft.com/office/drawing/2014/main" id="{AC3C0BD0-46F9-B5A4-1F75-E365CDB7A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1222" y="3725194"/>
            <a:ext cx="1239520" cy="123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Screwdriver 14 Clip Art at Clker.com - vector clip art online, royalty free  &amp; public domain">
            <a:extLst>
              <a:ext uri="{FF2B5EF4-FFF2-40B4-BE49-F238E27FC236}">
                <a16:creationId xmlns:a16="http://schemas.microsoft.com/office/drawing/2014/main" id="{D293F865-BF8E-5B3D-98C1-19D5DDF9A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13131">
            <a:off x="1644681" y="3829222"/>
            <a:ext cx="632961" cy="91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Vintage Hammer Clipart PNG Transparent | OnlyGFX.com">
            <a:extLst>
              <a:ext uri="{FF2B5EF4-FFF2-40B4-BE49-F238E27FC236}">
                <a16:creationId xmlns:a16="http://schemas.microsoft.com/office/drawing/2014/main" id="{2939920B-EA15-252B-07D3-C13FBB53B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285875" flipH="1">
            <a:off x="2598801" y="3946916"/>
            <a:ext cx="1089193" cy="964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n on card">
            <a:extLst>
              <a:ext uri="{FF2B5EF4-FFF2-40B4-BE49-F238E27FC236}">
                <a16:creationId xmlns:a16="http://schemas.microsoft.com/office/drawing/2014/main" id="{545AA019-E631-0E01-7BA9-5F031E22B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06529" flipH="1">
            <a:off x="1998354" y="3764781"/>
            <a:ext cx="1138004" cy="121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Line,Angle,Brush PNG Clipart - Royalty Free SVG / PNG">
            <a:extLst>
              <a:ext uri="{FF2B5EF4-FFF2-40B4-BE49-F238E27FC236}">
                <a16:creationId xmlns:a16="http://schemas.microsoft.com/office/drawing/2014/main" id="{F811E012-932E-5535-B609-7459EE07C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72148" flipH="1">
            <a:off x="3433497" y="3781135"/>
            <a:ext cx="615596" cy="84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Vehicle Outline Images | Free Vectors, Stock Photos &amp; PSD | Page 2">
            <a:extLst>
              <a:ext uri="{FF2B5EF4-FFF2-40B4-BE49-F238E27FC236}">
                <a16:creationId xmlns:a16="http://schemas.microsoft.com/office/drawing/2014/main" id="{FBC4B874-1996-313D-1F3D-A53BC5D8A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100" y="4259581"/>
            <a:ext cx="2951480" cy="295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991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1F39-4F65-E2E5-10E0-DC335B60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702B3-B087-907D-AFCE-57C282CA1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4" name="Picture 6" descr="Digitising, what is it good for? | Billboyheritagesurvey's Blog">
            <a:extLst>
              <a:ext uri="{FF2B5EF4-FFF2-40B4-BE49-F238E27FC236}">
                <a16:creationId xmlns:a16="http://schemas.microsoft.com/office/drawing/2014/main" id="{20065C4F-61C7-6FF5-1EA0-29D779770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0742" y="-493578"/>
            <a:ext cx="12893040" cy="793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107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D07A874-CD13-7E38-F0AC-C7011507F7A8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8906F2-BEBE-4F50-854F-282E3D8785BA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FB4C3C3-0181-D1C5-065F-A2863E4E3D59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BFF83E8-5D03-E2CC-652C-261D2AAEE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Ow Closed Mouth Smile - Closed Mouth Cartoon PNG Image with No  Background - PNGkey.com">
            <a:extLst>
              <a:ext uri="{FF2B5EF4-FFF2-40B4-BE49-F238E27FC236}">
                <a16:creationId xmlns:a16="http://schemas.microsoft.com/office/drawing/2014/main" id="{3BF6BABF-E605-3798-F09B-5AD22CDA1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841" y="2224805"/>
            <a:ext cx="329708" cy="1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E8D68FD-EA37-518A-EEB3-0583959D8A72}"/>
              </a:ext>
            </a:extLst>
          </p:cNvPr>
          <p:cNvCxnSpPr>
            <a:cxnSpLocks/>
            <a:stCxn id="4" idx="7"/>
          </p:cNvCxnSpPr>
          <p:nvPr/>
        </p:nvCxnSpPr>
        <p:spPr>
          <a:xfrm>
            <a:off x="5430230" y="3136643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094560-BBC5-4F0F-F530-66A588D4B86F}"/>
              </a:ext>
            </a:extLst>
          </p:cNvPr>
          <p:cNvCxnSpPr>
            <a:cxnSpLocks/>
          </p:cNvCxnSpPr>
          <p:nvPr/>
        </p:nvCxnSpPr>
        <p:spPr>
          <a:xfrm flipH="1">
            <a:off x="5477169" y="3306658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E2DC89-0CA0-5750-D2DB-A43D79B318E1}"/>
              </a:ext>
            </a:extLst>
          </p:cNvPr>
          <p:cNvCxnSpPr>
            <a:cxnSpLocks/>
          </p:cNvCxnSpPr>
          <p:nvPr/>
        </p:nvCxnSpPr>
        <p:spPr>
          <a:xfrm>
            <a:off x="5344309" y="3178566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A36C8D-64A7-D31C-FCA5-8FFC256D60FD}"/>
              </a:ext>
            </a:extLst>
          </p:cNvPr>
          <p:cNvCxnSpPr>
            <a:cxnSpLocks/>
          </p:cNvCxnSpPr>
          <p:nvPr/>
        </p:nvCxnSpPr>
        <p:spPr>
          <a:xfrm flipH="1">
            <a:off x="5391248" y="3348581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5018304-60C1-575C-5FEE-BA719A298940}"/>
              </a:ext>
            </a:extLst>
          </p:cNvPr>
          <p:cNvCxnSpPr>
            <a:cxnSpLocks/>
          </p:cNvCxnSpPr>
          <p:nvPr/>
        </p:nvCxnSpPr>
        <p:spPr>
          <a:xfrm>
            <a:off x="5572257" y="2652482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2051105-568F-BCB1-2EC5-84536B277021}"/>
              </a:ext>
            </a:extLst>
          </p:cNvPr>
          <p:cNvCxnSpPr>
            <a:cxnSpLocks/>
          </p:cNvCxnSpPr>
          <p:nvPr/>
        </p:nvCxnSpPr>
        <p:spPr>
          <a:xfrm>
            <a:off x="5419436" y="354378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E78125-3B75-EEBE-E6BF-7F7006507637}"/>
              </a:ext>
            </a:extLst>
          </p:cNvPr>
          <p:cNvCxnSpPr>
            <a:cxnSpLocks/>
          </p:cNvCxnSpPr>
          <p:nvPr/>
        </p:nvCxnSpPr>
        <p:spPr>
          <a:xfrm>
            <a:off x="5487962" y="3520229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F215BE4-17CC-AC80-8C33-1EA5526F1190}"/>
              </a:ext>
            </a:extLst>
          </p:cNvPr>
          <p:cNvCxnSpPr>
            <a:cxnSpLocks/>
          </p:cNvCxnSpPr>
          <p:nvPr/>
        </p:nvCxnSpPr>
        <p:spPr>
          <a:xfrm>
            <a:off x="5487962" y="3500120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281EE31-2468-13F1-D810-8B73BB6D9855}"/>
              </a:ext>
            </a:extLst>
          </p:cNvPr>
          <p:cNvCxnSpPr>
            <a:cxnSpLocks/>
          </p:cNvCxnSpPr>
          <p:nvPr/>
        </p:nvCxnSpPr>
        <p:spPr>
          <a:xfrm>
            <a:off x="4993011" y="3232796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8BB8993-2B6A-49A3-07E5-5FDB68859B2E}"/>
              </a:ext>
            </a:extLst>
          </p:cNvPr>
          <p:cNvCxnSpPr>
            <a:cxnSpLocks/>
          </p:cNvCxnSpPr>
          <p:nvPr/>
        </p:nvCxnSpPr>
        <p:spPr>
          <a:xfrm flipH="1">
            <a:off x="5039950" y="3402811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BF1A531-B814-41D1-D5D6-CFF7ABB5006B}"/>
              </a:ext>
            </a:extLst>
          </p:cNvPr>
          <p:cNvCxnSpPr>
            <a:cxnSpLocks/>
          </p:cNvCxnSpPr>
          <p:nvPr/>
        </p:nvCxnSpPr>
        <p:spPr>
          <a:xfrm>
            <a:off x="4907090" y="3274719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52B8956-8B80-45A7-8E05-AA97701B64F4}"/>
              </a:ext>
            </a:extLst>
          </p:cNvPr>
          <p:cNvCxnSpPr>
            <a:cxnSpLocks/>
          </p:cNvCxnSpPr>
          <p:nvPr/>
        </p:nvCxnSpPr>
        <p:spPr>
          <a:xfrm flipH="1">
            <a:off x="4954029" y="3444734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00E67FB-D3E4-ED1D-5508-E0FD9B421FC6}"/>
              </a:ext>
            </a:extLst>
          </p:cNvPr>
          <p:cNvCxnSpPr>
            <a:cxnSpLocks/>
          </p:cNvCxnSpPr>
          <p:nvPr/>
        </p:nvCxnSpPr>
        <p:spPr>
          <a:xfrm>
            <a:off x="4982217" y="3639938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7906AFF-A1CE-562A-FB8E-ED8CB8C3BB42}"/>
              </a:ext>
            </a:extLst>
          </p:cNvPr>
          <p:cNvCxnSpPr>
            <a:cxnSpLocks/>
          </p:cNvCxnSpPr>
          <p:nvPr/>
        </p:nvCxnSpPr>
        <p:spPr>
          <a:xfrm>
            <a:off x="5050743" y="3616382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2278EBA-ED66-3312-8C4A-B1CE79B493A1}"/>
              </a:ext>
            </a:extLst>
          </p:cNvPr>
          <p:cNvCxnSpPr>
            <a:cxnSpLocks/>
          </p:cNvCxnSpPr>
          <p:nvPr/>
        </p:nvCxnSpPr>
        <p:spPr>
          <a:xfrm>
            <a:off x="5050743" y="3596273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6F4710B-1CDB-4341-65BF-C6CC90521846}"/>
              </a:ext>
            </a:extLst>
          </p:cNvPr>
          <p:cNvCxnSpPr>
            <a:cxnSpLocks/>
          </p:cNvCxnSpPr>
          <p:nvPr/>
        </p:nvCxnSpPr>
        <p:spPr>
          <a:xfrm>
            <a:off x="5214992" y="2602317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3B1EC74-8FC8-6C51-BE29-F241BAF225F1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09ABA24-DB8F-F31D-A10A-98FFACD75FA5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7BA34F8-5344-22E1-B8A1-40DE103EAFFC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4F9A18C-9C4B-31F0-E5D3-165D28695834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347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>
            <a:extLst>
              <a:ext uri="{FF2B5EF4-FFF2-40B4-BE49-F238E27FC236}">
                <a16:creationId xmlns:a16="http://schemas.microsoft.com/office/drawing/2014/main" id="{DAB8413E-F66B-FE5F-7CCB-3991EA1E5CF4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F80E6D7-7D42-0E4D-A3F9-024DCFF90060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1D4074C-414F-1A9F-66C8-270D813E43ED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8A7D9721-6F8D-374C-2FF0-960A3E11E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Download Ow Closed Mouth Smile - Closed Mouth Cartoon PNG Image with No  Background - PNGkey.com">
            <a:extLst>
              <a:ext uri="{FF2B5EF4-FFF2-40B4-BE49-F238E27FC236}">
                <a16:creationId xmlns:a16="http://schemas.microsoft.com/office/drawing/2014/main" id="{5589389B-9785-DFC6-1AFB-DE145A96C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841" y="2224805"/>
            <a:ext cx="329708" cy="1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7CA33D1-0B96-2A17-4C7E-7DC85F85FF51}"/>
              </a:ext>
            </a:extLst>
          </p:cNvPr>
          <p:cNvCxnSpPr>
            <a:cxnSpLocks/>
          </p:cNvCxnSpPr>
          <p:nvPr/>
        </p:nvCxnSpPr>
        <p:spPr>
          <a:xfrm>
            <a:off x="5374413" y="3149422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127E8C6-B575-6DC5-3D23-0144125505EB}"/>
              </a:ext>
            </a:extLst>
          </p:cNvPr>
          <p:cNvCxnSpPr>
            <a:cxnSpLocks/>
          </p:cNvCxnSpPr>
          <p:nvPr/>
        </p:nvCxnSpPr>
        <p:spPr>
          <a:xfrm>
            <a:off x="5489878" y="3319437"/>
            <a:ext cx="82379" cy="2371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8E8858-0D82-6128-D43A-BB2E207F3EA4}"/>
              </a:ext>
            </a:extLst>
          </p:cNvPr>
          <p:cNvCxnSpPr>
            <a:cxnSpLocks/>
          </p:cNvCxnSpPr>
          <p:nvPr/>
        </p:nvCxnSpPr>
        <p:spPr>
          <a:xfrm>
            <a:off x="5288492" y="3191345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225530-BA92-A1D3-41AA-8C0CA0780A14}"/>
              </a:ext>
            </a:extLst>
          </p:cNvPr>
          <p:cNvCxnSpPr>
            <a:cxnSpLocks/>
          </p:cNvCxnSpPr>
          <p:nvPr/>
        </p:nvCxnSpPr>
        <p:spPr>
          <a:xfrm flipH="1">
            <a:off x="5254559" y="3344285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A685105-A7FA-45A9-0B43-02A183378243}"/>
              </a:ext>
            </a:extLst>
          </p:cNvPr>
          <p:cNvCxnSpPr>
            <a:cxnSpLocks/>
          </p:cNvCxnSpPr>
          <p:nvPr/>
        </p:nvCxnSpPr>
        <p:spPr>
          <a:xfrm>
            <a:off x="5572257" y="2652482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2821A2-EF53-C497-CDF4-BB82CADBAA70}"/>
              </a:ext>
            </a:extLst>
          </p:cNvPr>
          <p:cNvCxnSpPr>
            <a:cxnSpLocks/>
          </p:cNvCxnSpPr>
          <p:nvPr/>
        </p:nvCxnSpPr>
        <p:spPr>
          <a:xfrm flipH="1" flipV="1">
            <a:off x="5236937" y="3533008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7B48605-0388-9ECB-F699-F8E98EFECBF9}"/>
              </a:ext>
            </a:extLst>
          </p:cNvPr>
          <p:cNvCxnSpPr>
            <a:cxnSpLocks/>
          </p:cNvCxnSpPr>
          <p:nvPr/>
        </p:nvCxnSpPr>
        <p:spPr>
          <a:xfrm>
            <a:off x="5572257" y="3546404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F32ED08-3EDB-85DD-D336-4BE9515E5B3E}"/>
              </a:ext>
            </a:extLst>
          </p:cNvPr>
          <p:cNvCxnSpPr>
            <a:cxnSpLocks/>
          </p:cNvCxnSpPr>
          <p:nvPr/>
        </p:nvCxnSpPr>
        <p:spPr>
          <a:xfrm>
            <a:off x="5572257" y="352629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0101365-2DCA-F07E-4EAD-89360025BC70}"/>
              </a:ext>
            </a:extLst>
          </p:cNvPr>
          <p:cNvCxnSpPr>
            <a:cxnSpLocks/>
          </p:cNvCxnSpPr>
          <p:nvPr/>
        </p:nvCxnSpPr>
        <p:spPr>
          <a:xfrm>
            <a:off x="4937194" y="3245575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7325ADC-4364-48B6-6BAA-78623932A637}"/>
              </a:ext>
            </a:extLst>
          </p:cNvPr>
          <p:cNvCxnSpPr>
            <a:cxnSpLocks/>
          </p:cNvCxnSpPr>
          <p:nvPr/>
        </p:nvCxnSpPr>
        <p:spPr>
          <a:xfrm>
            <a:off x="5052659" y="3415590"/>
            <a:ext cx="29195" cy="2290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F43C75F-0A1C-5B69-09A4-1BA6C443320C}"/>
              </a:ext>
            </a:extLst>
          </p:cNvPr>
          <p:cNvCxnSpPr>
            <a:cxnSpLocks/>
          </p:cNvCxnSpPr>
          <p:nvPr/>
        </p:nvCxnSpPr>
        <p:spPr>
          <a:xfrm>
            <a:off x="4851273" y="3285511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8D2BC89-E97B-23CD-7079-884498AF08EC}"/>
              </a:ext>
            </a:extLst>
          </p:cNvPr>
          <p:cNvCxnSpPr>
            <a:cxnSpLocks/>
          </p:cNvCxnSpPr>
          <p:nvPr/>
        </p:nvCxnSpPr>
        <p:spPr>
          <a:xfrm flipH="1">
            <a:off x="4785014" y="3449673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107D3CA-D378-7981-EC3F-92A1FF253F62}"/>
              </a:ext>
            </a:extLst>
          </p:cNvPr>
          <p:cNvCxnSpPr>
            <a:cxnSpLocks/>
          </p:cNvCxnSpPr>
          <p:nvPr/>
        </p:nvCxnSpPr>
        <p:spPr>
          <a:xfrm flipH="1">
            <a:off x="4785014" y="3644598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7C4FD43-D794-867E-B7D7-53CA121848AD}"/>
              </a:ext>
            </a:extLst>
          </p:cNvPr>
          <p:cNvCxnSpPr>
            <a:cxnSpLocks/>
          </p:cNvCxnSpPr>
          <p:nvPr/>
        </p:nvCxnSpPr>
        <p:spPr>
          <a:xfrm>
            <a:off x="5081854" y="363297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0B990F9-BB06-D877-6757-580638599C98}"/>
              </a:ext>
            </a:extLst>
          </p:cNvPr>
          <p:cNvCxnSpPr>
            <a:cxnSpLocks/>
          </p:cNvCxnSpPr>
          <p:nvPr/>
        </p:nvCxnSpPr>
        <p:spPr>
          <a:xfrm>
            <a:off x="5081854" y="3612866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4BC251-F7AD-0DBC-E1A7-2B645A617DCB}"/>
              </a:ext>
            </a:extLst>
          </p:cNvPr>
          <p:cNvCxnSpPr>
            <a:cxnSpLocks/>
          </p:cNvCxnSpPr>
          <p:nvPr/>
        </p:nvCxnSpPr>
        <p:spPr>
          <a:xfrm>
            <a:off x="5214992" y="2602317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B6095B9-28DD-B50A-ACEC-48B593F78973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C77933-4A24-AC42-2A2B-EC64400CDEAD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98E5E61-C207-7753-CB8D-62851714FF08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41D6BA3-E7F0-8633-572F-9936E15A1ACA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640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EAC7EB-4D66-F0CD-F297-043F20DAD3DF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F4A2CDC-29C5-DB6F-DA68-C406AF9915E1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F90C8C5-2B8F-B4F6-D98D-E03CB364CC14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97DA7C1-423A-2062-77E0-196EBC3A7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Download Ow Closed Mouth Smile - Closed Mouth Cartoon PNG Image with No  Background - PNGkey.com">
            <a:extLst>
              <a:ext uri="{FF2B5EF4-FFF2-40B4-BE49-F238E27FC236}">
                <a16:creationId xmlns:a16="http://schemas.microsoft.com/office/drawing/2014/main" id="{E0654842-0B81-FC6B-5867-F48CB195D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841" y="2224805"/>
            <a:ext cx="329708" cy="1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EC9501-3575-661D-AD47-BDE26A6D5EFD}"/>
              </a:ext>
            </a:extLst>
          </p:cNvPr>
          <p:cNvCxnSpPr>
            <a:cxnSpLocks/>
          </p:cNvCxnSpPr>
          <p:nvPr/>
        </p:nvCxnSpPr>
        <p:spPr>
          <a:xfrm>
            <a:off x="5374413" y="3149422"/>
            <a:ext cx="26106" cy="1948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4A57581-FDC1-A7D0-6FCC-49EB6E46982A}"/>
              </a:ext>
            </a:extLst>
          </p:cNvPr>
          <p:cNvCxnSpPr>
            <a:cxnSpLocks/>
          </p:cNvCxnSpPr>
          <p:nvPr/>
        </p:nvCxnSpPr>
        <p:spPr>
          <a:xfrm flipH="1">
            <a:off x="5363619" y="3344285"/>
            <a:ext cx="46447" cy="1686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76DEC5-61F6-84CB-DE76-2D0E339EC9A4}"/>
              </a:ext>
            </a:extLst>
          </p:cNvPr>
          <p:cNvCxnSpPr>
            <a:cxnSpLocks/>
          </p:cNvCxnSpPr>
          <p:nvPr/>
        </p:nvCxnSpPr>
        <p:spPr>
          <a:xfrm>
            <a:off x="5288492" y="3191345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6164CB-354C-505A-9172-E374C4F95C76}"/>
              </a:ext>
            </a:extLst>
          </p:cNvPr>
          <p:cNvCxnSpPr>
            <a:cxnSpLocks/>
          </p:cNvCxnSpPr>
          <p:nvPr/>
        </p:nvCxnSpPr>
        <p:spPr>
          <a:xfrm flipH="1">
            <a:off x="5254559" y="3344285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E6C086-4314-130C-8BDA-FFC09A9BAB8F}"/>
              </a:ext>
            </a:extLst>
          </p:cNvPr>
          <p:cNvCxnSpPr>
            <a:cxnSpLocks/>
          </p:cNvCxnSpPr>
          <p:nvPr/>
        </p:nvCxnSpPr>
        <p:spPr>
          <a:xfrm>
            <a:off x="5572257" y="2652482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F39BDE-0416-04D9-BE16-1FE10225A479}"/>
              </a:ext>
            </a:extLst>
          </p:cNvPr>
          <p:cNvCxnSpPr>
            <a:cxnSpLocks/>
          </p:cNvCxnSpPr>
          <p:nvPr/>
        </p:nvCxnSpPr>
        <p:spPr>
          <a:xfrm flipH="1" flipV="1">
            <a:off x="5236937" y="3533008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32AF6E-60D6-84C8-3B2E-53E20BB0DF5C}"/>
              </a:ext>
            </a:extLst>
          </p:cNvPr>
          <p:cNvCxnSpPr>
            <a:cxnSpLocks/>
          </p:cNvCxnSpPr>
          <p:nvPr/>
        </p:nvCxnSpPr>
        <p:spPr>
          <a:xfrm>
            <a:off x="5358905" y="3512898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8CD14F-0B95-AA73-17AC-CDDEF25A3A45}"/>
              </a:ext>
            </a:extLst>
          </p:cNvPr>
          <p:cNvCxnSpPr>
            <a:cxnSpLocks/>
          </p:cNvCxnSpPr>
          <p:nvPr/>
        </p:nvCxnSpPr>
        <p:spPr>
          <a:xfrm flipH="1" flipV="1">
            <a:off x="5374413" y="3467568"/>
            <a:ext cx="26513" cy="65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76EFCA-29E4-0B81-A6D5-39A86735DB4A}"/>
              </a:ext>
            </a:extLst>
          </p:cNvPr>
          <p:cNvCxnSpPr>
            <a:cxnSpLocks/>
          </p:cNvCxnSpPr>
          <p:nvPr/>
        </p:nvCxnSpPr>
        <p:spPr>
          <a:xfrm>
            <a:off x="4937194" y="3245575"/>
            <a:ext cx="0" cy="221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E1C83D-EC21-AC9A-7F6C-2BEE7838E5EA}"/>
              </a:ext>
            </a:extLst>
          </p:cNvPr>
          <p:cNvCxnSpPr>
            <a:cxnSpLocks/>
          </p:cNvCxnSpPr>
          <p:nvPr/>
        </p:nvCxnSpPr>
        <p:spPr>
          <a:xfrm flipH="1">
            <a:off x="4871774" y="3452200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B8937C5-A34E-1152-DAB6-444894009D4F}"/>
              </a:ext>
            </a:extLst>
          </p:cNvPr>
          <p:cNvCxnSpPr>
            <a:cxnSpLocks/>
          </p:cNvCxnSpPr>
          <p:nvPr/>
        </p:nvCxnSpPr>
        <p:spPr>
          <a:xfrm>
            <a:off x="4851273" y="3285511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9DC6FE-336F-21EC-0188-7DF597B845F6}"/>
              </a:ext>
            </a:extLst>
          </p:cNvPr>
          <p:cNvCxnSpPr>
            <a:cxnSpLocks/>
          </p:cNvCxnSpPr>
          <p:nvPr/>
        </p:nvCxnSpPr>
        <p:spPr>
          <a:xfrm flipH="1">
            <a:off x="4785014" y="3449673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0ED3BD-95C9-28A2-FECC-B80B021FD2A1}"/>
              </a:ext>
            </a:extLst>
          </p:cNvPr>
          <p:cNvCxnSpPr>
            <a:cxnSpLocks/>
          </p:cNvCxnSpPr>
          <p:nvPr/>
        </p:nvCxnSpPr>
        <p:spPr>
          <a:xfrm flipH="1">
            <a:off x="4785014" y="3644598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A1FDB0-0B75-8D72-F8B4-79E839C11EB0}"/>
              </a:ext>
            </a:extLst>
          </p:cNvPr>
          <p:cNvCxnSpPr>
            <a:cxnSpLocks/>
          </p:cNvCxnSpPr>
          <p:nvPr/>
        </p:nvCxnSpPr>
        <p:spPr>
          <a:xfrm flipH="1">
            <a:off x="4892137" y="3629161"/>
            <a:ext cx="1027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341736-473E-F94F-5557-AAB9C3F4EC82}"/>
              </a:ext>
            </a:extLst>
          </p:cNvPr>
          <p:cNvCxnSpPr>
            <a:cxnSpLocks/>
          </p:cNvCxnSpPr>
          <p:nvPr/>
        </p:nvCxnSpPr>
        <p:spPr>
          <a:xfrm>
            <a:off x="5214992" y="2602317"/>
            <a:ext cx="282197" cy="254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F2EC611-D22E-D70F-05D2-F31DF18138F2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0E7C860-305C-E1F8-70C2-C1AC6F745F00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E584DD-C436-C47F-1185-595828FE5862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CFBEE72-2844-9E94-47CB-C7E773A311F9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07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AE01D572-2063-7D09-84D5-489DF81F2DE6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78E7E2-709E-D5E3-0AC9-7BC6E03EB016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48837AC-69B5-A05A-0C2C-3B34FB200D17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274D36-7A53-0B05-1575-3272884E8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5D04DE-8FB2-D134-78F0-0493CC3B01A4}"/>
              </a:ext>
            </a:extLst>
          </p:cNvPr>
          <p:cNvCxnSpPr>
            <a:cxnSpLocks/>
            <a:stCxn id="4" idx="7"/>
          </p:cNvCxnSpPr>
          <p:nvPr/>
        </p:nvCxnSpPr>
        <p:spPr>
          <a:xfrm>
            <a:off x="5430230" y="3136643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250861-6BDC-FCF2-9ACE-59BCCE8CCA3D}"/>
              </a:ext>
            </a:extLst>
          </p:cNvPr>
          <p:cNvCxnSpPr>
            <a:cxnSpLocks/>
          </p:cNvCxnSpPr>
          <p:nvPr/>
        </p:nvCxnSpPr>
        <p:spPr>
          <a:xfrm flipH="1">
            <a:off x="5477169" y="3306658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551B851-A237-5CBB-3656-9ECABE660F39}"/>
              </a:ext>
            </a:extLst>
          </p:cNvPr>
          <p:cNvCxnSpPr>
            <a:cxnSpLocks/>
          </p:cNvCxnSpPr>
          <p:nvPr/>
        </p:nvCxnSpPr>
        <p:spPr>
          <a:xfrm>
            <a:off x="5344309" y="3178566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A562C93-A98F-D7F8-7C6E-41B6C7697A3F}"/>
              </a:ext>
            </a:extLst>
          </p:cNvPr>
          <p:cNvCxnSpPr>
            <a:cxnSpLocks/>
          </p:cNvCxnSpPr>
          <p:nvPr/>
        </p:nvCxnSpPr>
        <p:spPr>
          <a:xfrm flipH="1">
            <a:off x="5391248" y="3348581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AAEEC5F-45B7-F0B6-E593-54F1A3F2F3A3}"/>
              </a:ext>
            </a:extLst>
          </p:cNvPr>
          <p:cNvCxnSpPr>
            <a:cxnSpLocks/>
          </p:cNvCxnSpPr>
          <p:nvPr/>
        </p:nvCxnSpPr>
        <p:spPr>
          <a:xfrm flipV="1">
            <a:off x="5606008" y="2263067"/>
            <a:ext cx="593224" cy="3894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47505-7669-D933-FD10-09A6BA16A748}"/>
              </a:ext>
            </a:extLst>
          </p:cNvPr>
          <p:cNvCxnSpPr>
            <a:cxnSpLocks/>
          </p:cNvCxnSpPr>
          <p:nvPr/>
        </p:nvCxnSpPr>
        <p:spPr>
          <a:xfrm>
            <a:off x="5419436" y="354378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4D470F-4CB4-B0B8-5088-1833FAFA7802}"/>
              </a:ext>
            </a:extLst>
          </p:cNvPr>
          <p:cNvCxnSpPr>
            <a:cxnSpLocks/>
          </p:cNvCxnSpPr>
          <p:nvPr/>
        </p:nvCxnSpPr>
        <p:spPr>
          <a:xfrm>
            <a:off x="5487962" y="3520229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63942D-342C-CAAA-72C6-848F672979D1}"/>
              </a:ext>
            </a:extLst>
          </p:cNvPr>
          <p:cNvCxnSpPr>
            <a:cxnSpLocks/>
          </p:cNvCxnSpPr>
          <p:nvPr/>
        </p:nvCxnSpPr>
        <p:spPr>
          <a:xfrm>
            <a:off x="5487962" y="3500120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DC39D96-C148-3D41-DCB2-FF3887DDD5DB}"/>
              </a:ext>
            </a:extLst>
          </p:cNvPr>
          <p:cNvCxnSpPr>
            <a:cxnSpLocks/>
          </p:cNvCxnSpPr>
          <p:nvPr/>
        </p:nvCxnSpPr>
        <p:spPr>
          <a:xfrm>
            <a:off x="4993011" y="3232796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8D24219-7B46-88CA-E66C-80C616652B79}"/>
              </a:ext>
            </a:extLst>
          </p:cNvPr>
          <p:cNvCxnSpPr>
            <a:cxnSpLocks/>
          </p:cNvCxnSpPr>
          <p:nvPr/>
        </p:nvCxnSpPr>
        <p:spPr>
          <a:xfrm flipH="1">
            <a:off x="5039950" y="3402811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100747D-B1D2-6D5F-2031-18910CDD7BEF}"/>
              </a:ext>
            </a:extLst>
          </p:cNvPr>
          <p:cNvCxnSpPr>
            <a:cxnSpLocks/>
          </p:cNvCxnSpPr>
          <p:nvPr/>
        </p:nvCxnSpPr>
        <p:spPr>
          <a:xfrm>
            <a:off x="4907090" y="3274719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FD3CA4E-0E01-1C25-0BF9-55088A536E82}"/>
              </a:ext>
            </a:extLst>
          </p:cNvPr>
          <p:cNvCxnSpPr>
            <a:cxnSpLocks/>
          </p:cNvCxnSpPr>
          <p:nvPr/>
        </p:nvCxnSpPr>
        <p:spPr>
          <a:xfrm flipH="1">
            <a:off x="4954029" y="3444734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19CE9B-5ACE-5E01-10B1-33DDA8D6FFE8}"/>
              </a:ext>
            </a:extLst>
          </p:cNvPr>
          <p:cNvCxnSpPr>
            <a:cxnSpLocks/>
          </p:cNvCxnSpPr>
          <p:nvPr/>
        </p:nvCxnSpPr>
        <p:spPr>
          <a:xfrm>
            <a:off x="4982217" y="3639938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F569DBC-8FA4-718A-E87C-AF2993D266A6}"/>
              </a:ext>
            </a:extLst>
          </p:cNvPr>
          <p:cNvCxnSpPr>
            <a:cxnSpLocks/>
          </p:cNvCxnSpPr>
          <p:nvPr/>
        </p:nvCxnSpPr>
        <p:spPr>
          <a:xfrm>
            <a:off x="5050743" y="3616382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3D1880-A8C0-40BB-AD2A-477C787A2F66}"/>
              </a:ext>
            </a:extLst>
          </p:cNvPr>
          <p:cNvCxnSpPr>
            <a:cxnSpLocks/>
          </p:cNvCxnSpPr>
          <p:nvPr/>
        </p:nvCxnSpPr>
        <p:spPr>
          <a:xfrm>
            <a:off x="5050743" y="3596273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42445A-1CAF-A64C-F9E6-490B12A27839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0A30A60-D426-B9D0-E383-9A3458830282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003741-4450-9D50-31CE-ED11A120250A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6BC76F-5A90-D28B-86A1-008AA6E13616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3740626-33C0-3E22-774B-EBE0F3E7C0EF}"/>
              </a:ext>
            </a:extLst>
          </p:cNvPr>
          <p:cNvCxnSpPr>
            <a:cxnSpLocks/>
          </p:cNvCxnSpPr>
          <p:nvPr/>
        </p:nvCxnSpPr>
        <p:spPr>
          <a:xfrm>
            <a:off x="4907090" y="2093161"/>
            <a:ext cx="296612" cy="5593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214C875-9FAF-6A63-2127-CAFD6B0AF49B}"/>
              </a:ext>
            </a:extLst>
          </p:cNvPr>
          <p:cNvCxnSpPr>
            <a:cxnSpLocks/>
          </p:cNvCxnSpPr>
          <p:nvPr/>
        </p:nvCxnSpPr>
        <p:spPr>
          <a:xfrm flipV="1">
            <a:off x="6199232" y="1395520"/>
            <a:ext cx="122929" cy="879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B97B34E-B2CE-8B69-546A-780F98615298}"/>
              </a:ext>
            </a:extLst>
          </p:cNvPr>
          <p:cNvCxnSpPr>
            <a:cxnSpLocks/>
          </p:cNvCxnSpPr>
          <p:nvPr/>
        </p:nvCxnSpPr>
        <p:spPr>
          <a:xfrm flipV="1">
            <a:off x="4914192" y="1356462"/>
            <a:ext cx="12352" cy="7617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4" name="Picture 6" descr="Smile, Cartoon, Simple Line. Fleece Blanket by Tom Hill | Pixels">
            <a:extLst>
              <a:ext uri="{FF2B5EF4-FFF2-40B4-BE49-F238E27FC236}">
                <a16:creationId xmlns:a16="http://schemas.microsoft.com/office/drawing/2014/main" id="{E210AE36-F3D2-4AFF-5239-61A25FCC7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189" y="2003662"/>
            <a:ext cx="775012" cy="37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72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755F31-AD55-78EA-7A42-C1FF97B6B98F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F5F9B4-B432-31E7-9A10-9F52BF528519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CA58FA-1BFF-EECD-27E4-2954BB5A8F67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90BB5AE-B07B-DEB4-58DB-02C0AA592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1ABC1AD-3A66-68E0-03BD-3DC34B16F4C7}"/>
              </a:ext>
            </a:extLst>
          </p:cNvPr>
          <p:cNvCxnSpPr>
            <a:cxnSpLocks/>
          </p:cNvCxnSpPr>
          <p:nvPr/>
        </p:nvCxnSpPr>
        <p:spPr>
          <a:xfrm flipV="1">
            <a:off x="5606008" y="2263067"/>
            <a:ext cx="593224" cy="3894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DB5F07-B4C8-2807-5029-A7EEE3A06BBF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04CB275-D966-377D-F2DF-AEFDFA18C09E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EEAC9D-9257-C940-962D-FF5AE85FB58D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AEAA24A-4438-84AE-8651-ECFB3D7B1210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7A0A6A-3D95-CADB-8A60-3E2A82A0F248}"/>
              </a:ext>
            </a:extLst>
          </p:cNvPr>
          <p:cNvCxnSpPr>
            <a:cxnSpLocks/>
          </p:cNvCxnSpPr>
          <p:nvPr/>
        </p:nvCxnSpPr>
        <p:spPr>
          <a:xfrm>
            <a:off x="4907090" y="2093161"/>
            <a:ext cx="296612" cy="5593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A4C1005-8982-23A0-DAE1-6F615141C9CB}"/>
              </a:ext>
            </a:extLst>
          </p:cNvPr>
          <p:cNvCxnSpPr>
            <a:cxnSpLocks/>
          </p:cNvCxnSpPr>
          <p:nvPr/>
        </p:nvCxnSpPr>
        <p:spPr>
          <a:xfrm flipV="1">
            <a:off x="6199232" y="1395520"/>
            <a:ext cx="122929" cy="879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0610665-51ED-C07F-2C28-53059CA68040}"/>
              </a:ext>
            </a:extLst>
          </p:cNvPr>
          <p:cNvCxnSpPr>
            <a:cxnSpLocks/>
          </p:cNvCxnSpPr>
          <p:nvPr/>
        </p:nvCxnSpPr>
        <p:spPr>
          <a:xfrm flipV="1">
            <a:off x="4914192" y="1356462"/>
            <a:ext cx="12352" cy="7617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6" descr="Smile, Cartoon, Simple Line. Fleece Blanket by Tom Hill | Pixels">
            <a:extLst>
              <a:ext uri="{FF2B5EF4-FFF2-40B4-BE49-F238E27FC236}">
                <a16:creationId xmlns:a16="http://schemas.microsoft.com/office/drawing/2014/main" id="{B7862BA5-C578-42B0-89EB-A4047B25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189" y="2003662"/>
            <a:ext cx="775012" cy="37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C150CC4-74A3-6209-6A73-AB9E837ED311}"/>
              </a:ext>
            </a:extLst>
          </p:cNvPr>
          <p:cNvCxnSpPr>
            <a:cxnSpLocks/>
          </p:cNvCxnSpPr>
          <p:nvPr/>
        </p:nvCxnSpPr>
        <p:spPr>
          <a:xfrm>
            <a:off x="5374413" y="3149422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7F0533B-DC30-F59B-AD49-D19CBCDAA8D2}"/>
              </a:ext>
            </a:extLst>
          </p:cNvPr>
          <p:cNvCxnSpPr>
            <a:cxnSpLocks/>
          </p:cNvCxnSpPr>
          <p:nvPr/>
        </p:nvCxnSpPr>
        <p:spPr>
          <a:xfrm>
            <a:off x="5489878" y="3319437"/>
            <a:ext cx="82379" cy="2371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9EFD03A-1D93-038A-283B-C61E38C4A095}"/>
              </a:ext>
            </a:extLst>
          </p:cNvPr>
          <p:cNvCxnSpPr>
            <a:cxnSpLocks/>
          </p:cNvCxnSpPr>
          <p:nvPr/>
        </p:nvCxnSpPr>
        <p:spPr>
          <a:xfrm>
            <a:off x="5288492" y="3191345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0511E60-438B-1DF8-E2F8-25F0BD4B629C}"/>
              </a:ext>
            </a:extLst>
          </p:cNvPr>
          <p:cNvCxnSpPr>
            <a:cxnSpLocks/>
          </p:cNvCxnSpPr>
          <p:nvPr/>
        </p:nvCxnSpPr>
        <p:spPr>
          <a:xfrm flipH="1">
            <a:off x="5254559" y="3344285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D24FDDE-2198-43B7-06BA-64CF18B936DB}"/>
              </a:ext>
            </a:extLst>
          </p:cNvPr>
          <p:cNvCxnSpPr>
            <a:cxnSpLocks/>
          </p:cNvCxnSpPr>
          <p:nvPr/>
        </p:nvCxnSpPr>
        <p:spPr>
          <a:xfrm flipH="1" flipV="1">
            <a:off x="5236937" y="3533008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942956C-5092-FD61-A2E8-E8180A48DD0F}"/>
              </a:ext>
            </a:extLst>
          </p:cNvPr>
          <p:cNvCxnSpPr>
            <a:cxnSpLocks/>
          </p:cNvCxnSpPr>
          <p:nvPr/>
        </p:nvCxnSpPr>
        <p:spPr>
          <a:xfrm>
            <a:off x="5572257" y="3546404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D9DEE81-11C2-1F26-3877-26E060F94283}"/>
              </a:ext>
            </a:extLst>
          </p:cNvPr>
          <p:cNvCxnSpPr>
            <a:cxnSpLocks/>
          </p:cNvCxnSpPr>
          <p:nvPr/>
        </p:nvCxnSpPr>
        <p:spPr>
          <a:xfrm>
            <a:off x="5572257" y="352629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0DB7B88-4DF7-A170-2BAC-85308FD4AC08}"/>
              </a:ext>
            </a:extLst>
          </p:cNvPr>
          <p:cNvCxnSpPr>
            <a:cxnSpLocks/>
          </p:cNvCxnSpPr>
          <p:nvPr/>
        </p:nvCxnSpPr>
        <p:spPr>
          <a:xfrm>
            <a:off x="4937194" y="3245575"/>
            <a:ext cx="115465" cy="175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5A7953E-1ED9-044F-E4F3-9B966A8966DD}"/>
              </a:ext>
            </a:extLst>
          </p:cNvPr>
          <p:cNvCxnSpPr>
            <a:cxnSpLocks/>
          </p:cNvCxnSpPr>
          <p:nvPr/>
        </p:nvCxnSpPr>
        <p:spPr>
          <a:xfrm>
            <a:off x="5052659" y="3415590"/>
            <a:ext cx="29195" cy="2290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B5BA90E-80C0-DDEC-8DEE-F1A45840FA8E}"/>
              </a:ext>
            </a:extLst>
          </p:cNvPr>
          <p:cNvCxnSpPr>
            <a:cxnSpLocks/>
          </p:cNvCxnSpPr>
          <p:nvPr/>
        </p:nvCxnSpPr>
        <p:spPr>
          <a:xfrm>
            <a:off x="4851273" y="3285511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7AE9A9D-6ADD-BE40-3F58-2256454C2F96}"/>
              </a:ext>
            </a:extLst>
          </p:cNvPr>
          <p:cNvCxnSpPr>
            <a:cxnSpLocks/>
          </p:cNvCxnSpPr>
          <p:nvPr/>
        </p:nvCxnSpPr>
        <p:spPr>
          <a:xfrm flipH="1">
            <a:off x="4785014" y="3449673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DB70BE49-AF6A-32D0-E304-A7294C60D85A}"/>
              </a:ext>
            </a:extLst>
          </p:cNvPr>
          <p:cNvCxnSpPr>
            <a:cxnSpLocks/>
          </p:cNvCxnSpPr>
          <p:nvPr/>
        </p:nvCxnSpPr>
        <p:spPr>
          <a:xfrm flipH="1">
            <a:off x="4785014" y="3644598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9A4DCDE-E9F7-583D-6579-1435AA90C9C9}"/>
              </a:ext>
            </a:extLst>
          </p:cNvPr>
          <p:cNvCxnSpPr>
            <a:cxnSpLocks/>
          </p:cNvCxnSpPr>
          <p:nvPr/>
        </p:nvCxnSpPr>
        <p:spPr>
          <a:xfrm>
            <a:off x="5081854" y="3632975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40D5D22B-B8BC-2C51-12D5-10CD7B22A1DA}"/>
              </a:ext>
            </a:extLst>
          </p:cNvPr>
          <p:cNvCxnSpPr>
            <a:cxnSpLocks/>
          </p:cNvCxnSpPr>
          <p:nvPr/>
        </p:nvCxnSpPr>
        <p:spPr>
          <a:xfrm>
            <a:off x="5081854" y="3612866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64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755F31-AD55-78EA-7A42-C1FF97B6B98F}"/>
              </a:ext>
            </a:extLst>
          </p:cNvPr>
          <p:cNvSpPr/>
          <p:nvPr/>
        </p:nvSpPr>
        <p:spPr>
          <a:xfrm rot="4490843">
            <a:off x="4762632" y="2545298"/>
            <a:ext cx="562395" cy="9799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F5F9B4-B432-31E7-9A10-9F52BF528519}"/>
              </a:ext>
            </a:extLst>
          </p:cNvPr>
          <p:cNvSpPr/>
          <p:nvPr/>
        </p:nvSpPr>
        <p:spPr>
          <a:xfrm rot="1371555">
            <a:off x="5201486" y="2324942"/>
            <a:ext cx="398066" cy="69639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CA58FA-1BFF-EECD-27E4-2954BB5A8F67}"/>
              </a:ext>
            </a:extLst>
          </p:cNvPr>
          <p:cNvSpPr/>
          <p:nvPr/>
        </p:nvSpPr>
        <p:spPr>
          <a:xfrm>
            <a:off x="5050744" y="1639892"/>
            <a:ext cx="942026" cy="77216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90BB5AE-B07B-DEB4-58DB-02C0AA592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937" y="1737360"/>
            <a:ext cx="617517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1ABC1AD-3A66-68E0-03BD-3DC34B16F4C7}"/>
              </a:ext>
            </a:extLst>
          </p:cNvPr>
          <p:cNvCxnSpPr>
            <a:cxnSpLocks/>
          </p:cNvCxnSpPr>
          <p:nvPr/>
        </p:nvCxnSpPr>
        <p:spPr>
          <a:xfrm flipV="1">
            <a:off x="5606008" y="2263067"/>
            <a:ext cx="593224" cy="3894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DB5F07-B4C8-2807-5029-A7EEE3A06BBF}"/>
              </a:ext>
            </a:extLst>
          </p:cNvPr>
          <p:cNvCxnSpPr>
            <a:cxnSpLocks/>
          </p:cNvCxnSpPr>
          <p:nvPr/>
        </p:nvCxnSpPr>
        <p:spPr>
          <a:xfrm flipH="1">
            <a:off x="5380135" y="1416129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04CB275-D966-377D-F2DF-AEFDFA18C09E}"/>
              </a:ext>
            </a:extLst>
          </p:cNvPr>
          <p:cNvCxnSpPr>
            <a:cxnSpLocks/>
          </p:cNvCxnSpPr>
          <p:nvPr/>
        </p:nvCxnSpPr>
        <p:spPr>
          <a:xfrm>
            <a:off x="5521757" y="1397596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EEAC9D-9257-C940-962D-FF5AE85FB58D}"/>
              </a:ext>
            </a:extLst>
          </p:cNvPr>
          <p:cNvCxnSpPr>
            <a:cxnSpLocks/>
          </p:cNvCxnSpPr>
          <p:nvPr/>
        </p:nvCxnSpPr>
        <p:spPr>
          <a:xfrm flipH="1">
            <a:off x="5709891" y="1414053"/>
            <a:ext cx="143905" cy="242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AEAA24A-4438-84AE-8651-ECFB3D7B1210}"/>
              </a:ext>
            </a:extLst>
          </p:cNvPr>
          <p:cNvCxnSpPr>
            <a:cxnSpLocks/>
          </p:cNvCxnSpPr>
          <p:nvPr/>
        </p:nvCxnSpPr>
        <p:spPr>
          <a:xfrm>
            <a:off x="5851513" y="1395520"/>
            <a:ext cx="170408" cy="1222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7A0A6A-3D95-CADB-8A60-3E2A82A0F248}"/>
              </a:ext>
            </a:extLst>
          </p:cNvPr>
          <p:cNvCxnSpPr>
            <a:cxnSpLocks/>
          </p:cNvCxnSpPr>
          <p:nvPr/>
        </p:nvCxnSpPr>
        <p:spPr>
          <a:xfrm>
            <a:off x="4907090" y="2093161"/>
            <a:ext cx="296612" cy="5593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A4C1005-8982-23A0-DAE1-6F615141C9CB}"/>
              </a:ext>
            </a:extLst>
          </p:cNvPr>
          <p:cNvCxnSpPr>
            <a:cxnSpLocks/>
          </p:cNvCxnSpPr>
          <p:nvPr/>
        </p:nvCxnSpPr>
        <p:spPr>
          <a:xfrm flipV="1">
            <a:off x="6199232" y="1395520"/>
            <a:ext cx="122929" cy="879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0610665-51ED-C07F-2C28-53059CA68040}"/>
              </a:ext>
            </a:extLst>
          </p:cNvPr>
          <p:cNvCxnSpPr>
            <a:cxnSpLocks/>
          </p:cNvCxnSpPr>
          <p:nvPr/>
        </p:nvCxnSpPr>
        <p:spPr>
          <a:xfrm flipV="1">
            <a:off x="4914192" y="1356462"/>
            <a:ext cx="12352" cy="7617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6" descr="Smile, Cartoon, Simple Line. Fleece Blanket by Tom Hill | Pixels">
            <a:extLst>
              <a:ext uri="{FF2B5EF4-FFF2-40B4-BE49-F238E27FC236}">
                <a16:creationId xmlns:a16="http://schemas.microsoft.com/office/drawing/2014/main" id="{B7862BA5-C578-42B0-89EB-A4047B25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189" y="2003662"/>
            <a:ext cx="775012" cy="37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1FB1ECF-2FEE-4F94-3CF3-920FD92DA123}"/>
              </a:ext>
            </a:extLst>
          </p:cNvPr>
          <p:cNvCxnSpPr>
            <a:cxnSpLocks/>
          </p:cNvCxnSpPr>
          <p:nvPr/>
        </p:nvCxnSpPr>
        <p:spPr>
          <a:xfrm>
            <a:off x="5374413" y="3149422"/>
            <a:ext cx="26106" cy="1948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9094E56-E4E9-EE8E-BE0F-4DF30F13FE3E}"/>
              </a:ext>
            </a:extLst>
          </p:cNvPr>
          <p:cNvCxnSpPr>
            <a:cxnSpLocks/>
          </p:cNvCxnSpPr>
          <p:nvPr/>
        </p:nvCxnSpPr>
        <p:spPr>
          <a:xfrm flipH="1">
            <a:off x="5363619" y="3344285"/>
            <a:ext cx="46447" cy="1686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5094CAE-ADD7-1259-DC9F-99D26D8C4B71}"/>
              </a:ext>
            </a:extLst>
          </p:cNvPr>
          <p:cNvCxnSpPr>
            <a:cxnSpLocks/>
          </p:cNvCxnSpPr>
          <p:nvPr/>
        </p:nvCxnSpPr>
        <p:spPr>
          <a:xfrm>
            <a:off x="5288492" y="3191345"/>
            <a:ext cx="2600" cy="1700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4B9029-3F2C-787C-40FF-A622FFAF50FA}"/>
              </a:ext>
            </a:extLst>
          </p:cNvPr>
          <p:cNvCxnSpPr>
            <a:cxnSpLocks/>
          </p:cNvCxnSpPr>
          <p:nvPr/>
        </p:nvCxnSpPr>
        <p:spPr>
          <a:xfrm flipH="1">
            <a:off x="5254559" y="3344285"/>
            <a:ext cx="43817" cy="1887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50CAB1A-6AEE-3BF1-073B-B8B0911EBF87}"/>
              </a:ext>
            </a:extLst>
          </p:cNvPr>
          <p:cNvCxnSpPr>
            <a:cxnSpLocks/>
          </p:cNvCxnSpPr>
          <p:nvPr/>
        </p:nvCxnSpPr>
        <p:spPr>
          <a:xfrm flipH="1" flipV="1">
            <a:off x="5236937" y="3533008"/>
            <a:ext cx="126682" cy="235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8845A2B-2F68-F8F8-1EEC-6B72CD17D1A9}"/>
              </a:ext>
            </a:extLst>
          </p:cNvPr>
          <p:cNvCxnSpPr>
            <a:cxnSpLocks/>
          </p:cNvCxnSpPr>
          <p:nvPr/>
        </p:nvCxnSpPr>
        <p:spPr>
          <a:xfrm>
            <a:off x="5358905" y="3512898"/>
            <a:ext cx="1023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AE0DA22-B60C-001D-EE4A-023FB0F89DF1}"/>
              </a:ext>
            </a:extLst>
          </p:cNvPr>
          <p:cNvCxnSpPr>
            <a:cxnSpLocks/>
          </p:cNvCxnSpPr>
          <p:nvPr/>
        </p:nvCxnSpPr>
        <p:spPr>
          <a:xfrm flipH="1" flipV="1">
            <a:off x="5374413" y="3467568"/>
            <a:ext cx="26513" cy="65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F51B63C-8820-6AB9-245B-FC8B45931879}"/>
              </a:ext>
            </a:extLst>
          </p:cNvPr>
          <p:cNvCxnSpPr>
            <a:cxnSpLocks/>
          </p:cNvCxnSpPr>
          <p:nvPr/>
        </p:nvCxnSpPr>
        <p:spPr>
          <a:xfrm>
            <a:off x="4937194" y="3245575"/>
            <a:ext cx="0" cy="221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E4E4018-2DAC-C8B4-11C6-C7C2215FC484}"/>
              </a:ext>
            </a:extLst>
          </p:cNvPr>
          <p:cNvCxnSpPr>
            <a:cxnSpLocks/>
          </p:cNvCxnSpPr>
          <p:nvPr/>
        </p:nvCxnSpPr>
        <p:spPr>
          <a:xfrm flipH="1">
            <a:off x="4871774" y="3452200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CF5FCE2-5331-0639-2335-8F49D55E001A}"/>
              </a:ext>
            </a:extLst>
          </p:cNvPr>
          <p:cNvCxnSpPr>
            <a:cxnSpLocks/>
          </p:cNvCxnSpPr>
          <p:nvPr/>
        </p:nvCxnSpPr>
        <p:spPr>
          <a:xfrm>
            <a:off x="4851273" y="3285511"/>
            <a:ext cx="0" cy="1820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818FAD1-702B-C7CB-182E-049866E760C6}"/>
              </a:ext>
            </a:extLst>
          </p:cNvPr>
          <p:cNvCxnSpPr>
            <a:cxnSpLocks/>
          </p:cNvCxnSpPr>
          <p:nvPr/>
        </p:nvCxnSpPr>
        <p:spPr>
          <a:xfrm flipH="1">
            <a:off x="4785014" y="3449673"/>
            <a:ext cx="68526" cy="21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74ED6E7-0C52-11E5-FBE4-7CD16F959081}"/>
              </a:ext>
            </a:extLst>
          </p:cNvPr>
          <p:cNvCxnSpPr>
            <a:cxnSpLocks/>
          </p:cNvCxnSpPr>
          <p:nvPr/>
        </p:nvCxnSpPr>
        <p:spPr>
          <a:xfrm flipH="1">
            <a:off x="4785014" y="3644598"/>
            <a:ext cx="1071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3318FB6-0EDD-EB5C-BE17-769927C58D65}"/>
              </a:ext>
            </a:extLst>
          </p:cNvPr>
          <p:cNvCxnSpPr>
            <a:cxnSpLocks/>
          </p:cNvCxnSpPr>
          <p:nvPr/>
        </p:nvCxnSpPr>
        <p:spPr>
          <a:xfrm flipH="1">
            <a:off x="4892137" y="3629161"/>
            <a:ext cx="1027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991244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AnalogousFromRegularSeed_2SEEDS">
      <a:dk1>
        <a:srgbClr val="000000"/>
      </a:dk1>
      <a:lt1>
        <a:srgbClr val="FFFFFF"/>
      </a:lt1>
      <a:dk2>
        <a:srgbClr val="1F1B38"/>
      </a:dk2>
      <a:lt2>
        <a:srgbClr val="E2E5E8"/>
      </a:lt2>
      <a:accent1>
        <a:srgbClr val="D57C17"/>
      </a:accent1>
      <a:accent2>
        <a:srgbClr val="E73E29"/>
      </a:accent2>
      <a:accent3>
        <a:srgbClr val="ADA61F"/>
      </a:accent3>
      <a:accent4>
        <a:srgbClr val="13B3B0"/>
      </a:accent4>
      <a:accent5>
        <a:srgbClr val="299CE7"/>
      </a:accent5>
      <a:accent6>
        <a:srgbClr val="173BD5"/>
      </a:accent6>
      <a:hlink>
        <a:srgbClr val="3F7BBF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</TotalTime>
  <Words>14</Words>
  <Application>Microsoft Office PowerPoint</Application>
  <PresentationFormat>Widescreen</PresentationFormat>
  <Paragraphs>23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Aharoni</vt:lpstr>
      <vt:lpstr>Ant</vt:lpstr>
      <vt:lpstr>Arial</vt:lpstr>
      <vt:lpstr>Avenir Next LT Pro</vt:lpstr>
      <vt:lpstr>FadeVTI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Cathrine Duedahl-Olesen</dc:creator>
  <cp:lastModifiedBy>Cathrine Duedahl-Olesen</cp:lastModifiedBy>
  <cp:revision>1</cp:revision>
  <dcterms:created xsi:type="dcterms:W3CDTF">2022-09-12T11:34:26Z</dcterms:created>
  <dcterms:modified xsi:type="dcterms:W3CDTF">2022-10-05T10:36:50Z</dcterms:modified>
</cp:coreProperties>
</file>

<file path=docProps/thumbnail.jpeg>
</file>